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C80855-2772-BA0C-DECA-F14F861CE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BC7592-D193-1056-3F79-14C4A3426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4F89B1-8602-26DD-2363-27A1E4DC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A94C8D-842A-BC2B-03DC-45158735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B16FD7-C4B7-9394-5655-B56200FB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24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A8BE3-0627-7FDF-5391-AA302ACC0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734B6E3-8422-4AE6-9D39-5EB183747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BF75CE-CC0C-5E64-4666-A01F86CDB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009026-1B86-74CA-58B9-6A109DFE5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DD5A92-606C-2471-ED72-1AF6F5E1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584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E67E44F-FE1C-9B6A-91A4-658D4D6966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219166-5E4A-3C95-E84C-D3B42828E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7436DE-23F2-1F62-2665-F6F9E47B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EC1561-F22E-E220-C712-DA1B56F46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6274A4-4C83-ED4C-CE39-9092B8AE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65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BC60CD-3E6D-021C-1FB0-D92C20817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BEEA6F-5609-4689-2ED9-A87A91792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30211B-618D-5156-648C-1723B5A89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1A0AA3-7C3B-3390-4630-AB12390E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E2692F-F99E-8D7A-8E3A-2E2F09D0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91A700-4C90-8761-77FC-7676622C6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2435D5A-A1B1-E816-365D-E8D7131F7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011829-8801-5BB5-6A76-ED79B9701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EAD4B1-E5B6-62D9-C78C-837E3DE4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42A9CC-220E-6638-AC78-4957BCE40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04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878536-E4F7-035F-A874-469A086EC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A3D92-37FC-6C9A-5653-E6D0F09F3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A5528A-516E-B15A-6CE3-7F259E1C3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8D3B84-F6CC-5D06-1509-206CB357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57E0CA-34EA-18A6-AD3C-559EBDF1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D9C2A4-2317-5173-E891-A28912D3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29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EB19D2-153E-A4B9-8EF3-61C8B890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B662F1-8056-909D-96A5-BE2A7D89E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A76874-AF5D-7B90-A2BE-343AED54F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A80B1EA-5752-603E-BC72-2AD8B47E05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BE17D34-EA31-42B7-4BE0-105AB3445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EFC3672-2D33-0D86-FCF4-F8FFB39C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3859E7A-8B58-9F08-0035-7B4BEEC4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FE23DC0-0D7C-6F19-FA3E-C393AE53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22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2AAF9A-1D98-E759-DB35-4E3E2CC5B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66FF487-C0DF-496D-DFBA-B0308FC2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BA7FF6-9A2C-B4C9-3D2C-B09908A4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ACF0A03-956E-481B-77E3-F9056E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3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8861771-C3E6-8840-341C-FB2463BEC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B32C777-2F1C-F8B5-44F2-F5D171661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33BE58C-EA67-5C62-2C5A-B98BF924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827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0E6194-584F-D00C-6FE6-50C9B02A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7B85B4-899F-19D7-6D7D-6A790E1C9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C0F4BE-FDC2-AF47-795B-F7D919CAD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7965EF-4C54-DA97-24B3-C13391B43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8B73B7-0247-5D76-8B9A-DD533FF6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E36336-1CCE-963E-1B17-DCDE373DF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369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DD297-C6C4-3547-F4CD-D94586DF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A94C3F0-A72E-1610-3FBC-9C63B5B0F9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AA98EB-1B95-F289-D82A-D3BC22291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B641D3C-861F-5E14-A7EF-9A07BCF6D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E7F4F8-7FF2-9CBB-9C80-857935342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F3FBF4-1488-781A-6AD8-B111D3C5C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74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1E486E7-8F76-66B1-3D36-43217A11D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303FAF-58A5-6E89-10B7-40A540181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42975E-A590-BDD3-80AB-CE9EBD81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DB8787-D215-47DE-BFF0-21B015B1CB95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71F98-8500-488B-5532-EB885BF4E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8BC42E-2F3D-0E3D-D672-86C2C153E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466100-75F3-47B0-98A1-3DC702CDE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2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44166E-C54D-3D8D-5940-2F72AFDA6E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Monikkopeli-tehtävän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07A8EB9-5B47-FBC2-A249-27684DAFAF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41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2DFA56-11A6-42B1-AEC4-21A991A42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A4C9A6-70D0-0958-CE0A-8AE7DE619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Nämä</a:t>
            </a:r>
            <a:r>
              <a:rPr lang="fi-FI" b="1" dirty="0">
                <a:effectLst/>
                <a:latin typeface="Arial" panose="020B0604020202020204" pitchFamily="34" charset="0"/>
              </a:rPr>
              <a:t> </a:t>
            </a:r>
            <a:r>
              <a:rPr lang="fi-FI" dirty="0">
                <a:effectLst/>
                <a:latin typeface="Arial" panose="020B0604020202020204" pitchFamily="34" charset="0"/>
              </a:rPr>
              <a:t>punaise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</a:t>
            </a:r>
            <a:r>
              <a:rPr lang="fi-FI" b="1" dirty="0">
                <a:effectLst/>
                <a:latin typeface="Arial" panose="020B0604020202020204" pitchFamily="34" charset="0"/>
              </a:rPr>
              <a:t> </a:t>
            </a:r>
            <a:r>
              <a:rPr lang="fi-FI" dirty="0">
                <a:effectLst/>
                <a:latin typeface="Arial" panose="020B0604020202020204" pitchFamily="34" charset="0"/>
              </a:rPr>
              <a:t>villasuka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</a:t>
            </a:r>
            <a:r>
              <a:rPr lang="fi-FI" dirty="0">
                <a:effectLst/>
                <a:latin typeface="Arial" panose="020B0604020202020204" pitchFamily="34" charset="0"/>
              </a:rPr>
              <a:t> ovat rikki.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2. Kuulin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vanhoilta tädeiltäni</a:t>
            </a:r>
            <a:r>
              <a:rPr lang="fi-FI" dirty="0">
                <a:effectLst/>
                <a:latin typeface="Arial" panose="020B0604020202020204" pitchFamily="34" charset="0"/>
              </a:rPr>
              <a:t>, millaista oli Helsingissä 1950-luvulla.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3. Osaatko vastata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näihin vaikeisiin kysymyksiin</a:t>
            </a:r>
            <a:r>
              <a:rPr lang="fi-FI" dirty="0">
                <a:effectLst/>
                <a:latin typeface="Arial" panose="020B0604020202020204" pitchFamily="34" charset="0"/>
              </a:rPr>
              <a:t>?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4.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Nämä opiskelijat </a:t>
            </a:r>
            <a:r>
              <a:rPr lang="fi-FI" dirty="0">
                <a:effectLst/>
                <a:latin typeface="Arial" panose="020B0604020202020204" pitchFamily="34" charset="0"/>
              </a:rPr>
              <a:t>ovat kotoisin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pienistä maista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5. Tutustuimme Tukholmassa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kuuluisiin museoihin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6. Annan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lahjat brasilialaisille ystävilleni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7.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Näissä oppikirjoissa </a:t>
            </a:r>
            <a:r>
              <a:rPr lang="fi-FI" dirty="0">
                <a:effectLst/>
                <a:latin typeface="Arial" panose="020B0604020202020204" pitchFamily="34" charset="0"/>
              </a:rPr>
              <a:t>on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hyvät sanastot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8. Emil haluaa mennä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suuriin kauppakeskuksiin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9. Minusta on ihanaa syödä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kiinalaisissa ravintoloissa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112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6DB8ED-6B94-94E7-03B4-2A9D93417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F027BF-295A-C34B-1DDA-A43A639D3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10.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Nuo ryhmät </a:t>
            </a:r>
            <a:r>
              <a:rPr lang="fi-FI" dirty="0">
                <a:effectLst/>
                <a:latin typeface="Arial" panose="020B0604020202020204" pitchFamily="34" charset="0"/>
              </a:rPr>
              <a:t>matkustavat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norjalaisille vuorille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11. Japanissa voi matkustaa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supernopeilla junilla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12.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Kapeilla teillä</a:t>
            </a:r>
            <a:r>
              <a:rPr lang="fi-FI" dirty="0">
                <a:effectLst/>
                <a:latin typeface="Arial" panose="020B0604020202020204" pitchFamily="34" charset="0"/>
              </a:rPr>
              <a:t> ei saa ajaa kovaa.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13. Tutustuin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meksikolaisiin opiskelijoihin </a:t>
            </a:r>
            <a:r>
              <a:rPr lang="fi-FI" dirty="0">
                <a:effectLst/>
                <a:latin typeface="Arial" panose="020B0604020202020204" pitchFamily="34" charset="0"/>
              </a:rPr>
              <a:t>viime syksynä.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14.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Opettajat</a:t>
            </a:r>
            <a:r>
              <a:rPr lang="fi-FI" dirty="0">
                <a:effectLst/>
                <a:latin typeface="Arial" panose="020B0604020202020204" pitchFamily="34" charset="0"/>
              </a:rPr>
              <a:t> kertoivat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oppilaille vaarallisista eläimistä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15. Pidätkö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noista ruoista</a:t>
            </a:r>
            <a:r>
              <a:rPr lang="fi-FI" dirty="0">
                <a:effectLst/>
                <a:latin typeface="Arial" panose="020B0604020202020204" pitchFamily="34" charset="0"/>
              </a:rPr>
              <a:t>?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16.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Suomalaisilla urheilijoilla </a:t>
            </a:r>
            <a:r>
              <a:rPr lang="fi-FI" dirty="0">
                <a:effectLst/>
                <a:latin typeface="Arial" panose="020B0604020202020204" pitchFamily="34" charset="0"/>
              </a:rPr>
              <a:t>ei ollut tänään onnea.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17.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Asukkaat</a:t>
            </a:r>
            <a:r>
              <a:rPr lang="fi-FI" dirty="0">
                <a:effectLst/>
                <a:latin typeface="Arial" panose="020B0604020202020204" pitchFamily="34" charset="0"/>
              </a:rPr>
              <a:t> muuttavat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noihin uusiin taloihin </a:t>
            </a:r>
            <a:r>
              <a:rPr lang="fi-FI" dirty="0">
                <a:effectLst/>
                <a:latin typeface="Arial" panose="020B0604020202020204" pitchFamily="34" charset="0"/>
              </a:rPr>
              <a:t>tänään.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18.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Bussit </a:t>
            </a:r>
            <a:r>
              <a:rPr lang="fi-FI" dirty="0">
                <a:effectLst/>
                <a:latin typeface="Arial" panose="020B0604020202020204" pitchFamily="34" charset="0"/>
              </a:rPr>
              <a:t>pysähtyvät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näillä pysäkeillä </a:t>
            </a:r>
            <a:r>
              <a:rPr lang="fi-FI" dirty="0">
                <a:effectLst/>
                <a:latin typeface="Arial" panose="020B0604020202020204" pitchFamily="34" charset="0"/>
              </a:rPr>
              <a:t>harvoin.</a:t>
            </a:r>
          </a:p>
          <a:p>
            <a:pPr>
              <a:buNone/>
            </a:pPr>
            <a:r>
              <a:rPr lang="fi-FI" dirty="0">
                <a:effectLst/>
                <a:latin typeface="Arial" panose="020B0604020202020204" pitchFamily="34" charset="0"/>
              </a:rPr>
              <a:t>19. Kirsti ei viihdy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kuumissa suurkaupungeissa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004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716518-9D38-3CE6-13D5-0FB41D4E5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F221DF-0CE9-1164-76CF-7D6194313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Turistit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kävelevät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leveillä rantakaduilla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Näissä sinisissä paidoissa 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isot taskut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22. Matti pitää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italialaisista viineistä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23. Kävimme Prahassa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kauniissa vanhoissa kirkoissa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24. Maria kysyi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aikatauluista niiltä avuliailta oppailta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25. Keskustelimme 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vanhoista elokuvista</a:t>
            </a:r>
            <a:r>
              <a:rPr lang="fi-FI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376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204</Words>
  <Application>Microsoft Office PowerPoint</Application>
  <PresentationFormat>Laajakuva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Office-teema</vt:lpstr>
      <vt:lpstr>Monikkopeli-tehtävän vastaukset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2025-04-25T16:36:13Z</dcterms:created>
  <dcterms:modified xsi:type="dcterms:W3CDTF">2025-04-25T16:48:20Z</dcterms:modified>
</cp:coreProperties>
</file>