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0BAFBF-3A4F-4875-AEF3-711D4AB1949E}" v="68" dt="2025-04-23T11:19:23.5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3FE948-3CB2-BA82-9257-1C0CDDEE3D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C8DE750-7073-F26D-FF58-B045DFBE12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04DB2B5-7FA6-D738-D206-BE4FBD640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281C6-4ACF-432B-B699-A9C629CB8D3B}" type="datetimeFigureOut">
              <a:rPr lang="fi-FI" smtClean="0"/>
              <a:t>23.4.2025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A22449-974C-2948-D1A9-BEF3C14AC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36A948A-84AF-2119-02CE-5E4001C14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368E4-328D-4EC6-99C7-1F21C30A40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125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08B14A-47BA-D591-8F45-A10CC5704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C5E9B48-E180-C024-5021-2B665002F0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4C15B23-C66F-3220-1F1A-F7914C580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281C6-4ACF-432B-B699-A9C629CB8D3B}" type="datetimeFigureOut">
              <a:rPr lang="fi-FI" smtClean="0"/>
              <a:t>23.4.2025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E96746-4743-96EC-14A3-7114E1942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86B08EB-FECF-14CF-FB1C-41398DC0E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368E4-328D-4EC6-99C7-1F21C30A40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133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F25A07C-D030-69FD-84AA-56D4B4DEAF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7C89A87-2A92-9858-A693-0218F87CFC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7BD4E86-6200-1FDC-9426-A2CF52E53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281C6-4ACF-432B-B699-A9C629CB8D3B}" type="datetimeFigureOut">
              <a:rPr lang="fi-FI" smtClean="0"/>
              <a:t>23.4.2025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110159-BD58-D2F1-D090-0A388B3FE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504E452-7524-D911-0E9C-96C84AC13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368E4-328D-4EC6-99C7-1F21C30A40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540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0BA685-3E81-70F7-0256-22F31D338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5A3841-FF76-0AC0-ECD2-246B1C41C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3AF7E8-1FB0-02DB-7CEE-E7AEE9506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281C6-4ACF-432B-B699-A9C629CB8D3B}" type="datetimeFigureOut">
              <a:rPr lang="fi-FI" smtClean="0"/>
              <a:t>23.4.2025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8ABE93F-43BD-FC97-DF4A-C797C4BB2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48FCC80-65C5-A377-298E-C15F300DA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368E4-328D-4EC6-99C7-1F21C30A40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006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0AE4FC-8DEA-DDBF-B16D-FE3AADC73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4DE50E7-381A-1D3B-8B62-FFF676DB15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644FD6-05FA-46AB-A5F3-DE9E1E749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281C6-4ACF-432B-B699-A9C629CB8D3B}" type="datetimeFigureOut">
              <a:rPr lang="fi-FI" smtClean="0"/>
              <a:t>23.4.2025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2DD4BC-DB56-365A-E982-ED79DC071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6B1679-CF85-FFEB-E77F-DBD7F2C41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368E4-328D-4EC6-99C7-1F21C30A40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5598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F760E5-76E4-4AA0-CE0E-AB85CFCDD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234C69-2133-0B04-4C08-BC56541819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1FC5002-0952-C191-1FFB-675DB80E8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CACE5CF-F987-0C96-0E2F-97C1620B3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281C6-4ACF-432B-B699-A9C629CB8D3B}" type="datetimeFigureOut">
              <a:rPr lang="fi-FI" smtClean="0"/>
              <a:t>23.4.2025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E67AFB7-863B-CB59-6B2D-62C8AB88E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113189E-A15A-AD3F-C2A7-B6D01E92E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368E4-328D-4EC6-99C7-1F21C30A40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0916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4AEAD5-0AC9-1E04-AD3C-4BA23B446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9272FA7-A52A-D219-B110-1025C3DFB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081ACF3-CEBF-D74D-BD5E-90109D504A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1BCE957-1BA3-5B3F-BBC1-EFDB5F4589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2748C09-2525-87BC-F810-8936DD6D51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E1A7FF6-F9A3-A40D-D7FE-09B4B81B0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281C6-4ACF-432B-B699-A9C629CB8D3B}" type="datetimeFigureOut">
              <a:rPr lang="fi-FI" smtClean="0"/>
              <a:t>23.4.2025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1BCB0CD-0D8A-EA53-EB85-BECE8C710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7CB9FF7-5C00-4BBA-4FF0-1AE72C2F2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368E4-328D-4EC6-99C7-1F21C30A40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4040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9D0D7C-DD4D-D41E-3DEA-9587B6729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679B2FC-8272-DE5B-2EBC-55BB69FB4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281C6-4ACF-432B-B699-A9C629CB8D3B}" type="datetimeFigureOut">
              <a:rPr lang="fi-FI" smtClean="0"/>
              <a:t>23.4.2025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58D5FD0-F244-76BD-2624-0875DD278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C1B7631-1786-9511-E769-D78C3F3DC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368E4-328D-4EC6-99C7-1F21C30A40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7729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81F344F-C1E7-4EE8-86B6-8AE8F52AD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281C6-4ACF-432B-B699-A9C629CB8D3B}" type="datetimeFigureOut">
              <a:rPr lang="fi-FI" smtClean="0"/>
              <a:t>23.4.2025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26DAA6C-5D8F-C522-8CA9-8D28F93CD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2F216EA-2EF4-C873-5506-567F355A1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368E4-328D-4EC6-99C7-1F21C30A40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2302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D134B4-FC28-5BEC-ED2A-956CF62D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24BFA6-B5C8-D98B-1D9E-B63EDA646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115F741-63BF-3D97-4811-902D8004A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7F9EC41-07A7-69F0-2879-2656176C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281C6-4ACF-432B-B699-A9C629CB8D3B}" type="datetimeFigureOut">
              <a:rPr lang="fi-FI" smtClean="0"/>
              <a:t>23.4.2025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46514AD-A27E-C1AF-84AC-071D07D88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CB046F4-7B38-1DBE-B712-AB3595EE0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368E4-328D-4EC6-99C7-1F21C30A40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7913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C9B869-A619-FF4A-3278-09006385C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FB88C95-A41F-7375-DD7C-30583B9793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4F2F96E-015B-146C-7B76-8A972605F1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4D9ED5C-FD2A-5EDD-0FA5-C2157BD64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281C6-4ACF-432B-B699-A9C629CB8D3B}" type="datetimeFigureOut">
              <a:rPr lang="fi-FI" smtClean="0"/>
              <a:t>23.4.2025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CD3D66B-3193-E55C-7674-04CB3B9F5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0275A71-E790-1CFB-4AA0-88ADB07C9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368E4-328D-4EC6-99C7-1F21C30A40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660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8988507-DFE4-6B8B-C8B0-2867460B2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BF038AD-C9DF-5040-DA48-75D540159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A12C94D-320A-5A99-FB5F-7BEB761D7E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F281C6-4ACF-432B-B699-A9C629CB8D3B}" type="datetimeFigureOut">
              <a:rPr lang="fi-FI" smtClean="0"/>
              <a:t>23.4.2025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995EFCD-52A1-7EBE-FB7D-1A16F41B0D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4D3FB5-6002-4FE7-0B71-81B8DEC533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9368E4-328D-4EC6-99C7-1F21C30A40A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3903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0027FD-276B-A238-3409-000DC6810A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Sanastoa kappale 7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E1A5BDA-731F-4F78-C99E-DAB6B60240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8718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64031A-B421-1D31-A329-88C9F2B06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C25EA7-FFA2-E5F2-FB6F-34520F5CC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Hakea + </a:t>
            </a:r>
            <a:r>
              <a:rPr lang="fi-FI" dirty="0">
                <a:highlight>
                  <a:srgbClr val="FFFF00"/>
                </a:highlight>
              </a:rPr>
              <a:t>MIHIN</a:t>
            </a:r>
            <a:r>
              <a:rPr lang="fi-FI" dirty="0"/>
              <a:t> + </a:t>
            </a:r>
            <a:r>
              <a:rPr lang="fi-FI" dirty="0">
                <a:solidFill>
                  <a:srgbClr val="FF0000"/>
                </a:solidFill>
              </a:rPr>
              <a:t>maan/</a:t>
            </a:r>
            <a:r>
              <a:rPr lang="fi-FI" dirty="0" err="1">
                <a:solidFill>
                  <a:srgbClr val="FF0000"/>
                </a:solidFill>
              </a:rPr>
              <a:t>mään</a:t>
            </a: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/>
              <a:t>Haen ammattikoulu</a:t>
            </a:r>
            <a:r>
              <a:rPr lang="fi-FI" dirty="0">
                <a:highlight>
                  <a:srgbClr val="FFFF00"/>
                </a:highlight>
              </a:rPr>
              <a:t>un</a:t>
            </a:r>
            <a:r>
              <a:rPr lang="fi-FI" dirty="0"/>
              <a:t> opiskele</a:t>
            </a:r>
            <a:r>
              <a:rPr lang="fi-FI" dirty="0">
                <a:solidFill>
                  <a:srgbClr val="FF0000"/>
                </a:solidFill>
              </a:rPr>
              <a:t>maan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Pyrkiä + </a:t>
            </a:r>
            <a:r>
              <a:rPr lang="fi-FI" dirty="0">
                <a:highlight>
                  <a:srgbClr val="FFFF00"/>
                </a:highlight>
              </a:rPr>
              <a:t>MIHIN</a:t>
            </a:r>
            <a:r>
              <a:rPr lang="fi-FI" dirty="0"/>
              <a:t> + </a:t>
            </a:r>
            <a:r>
              <a:rPr lang="fi-FI" dirty="0">
                <a:solidFill>
                  <a:srgbClr val="FF0000"/>
                </a:solidFill>
              </a:rPr>
              <a:t>maan/</a:t>
            </a:r>
            <a:r>
              <a:rPr lang="fi-FI" dirty="0" err="1">
                <a:solidFill>
                  <a:srgbClr val="FF0000"/>
                </a:solidFill>
              </a:rPr>
              <a:t>mään</a:t>
            </a: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/>
              <a:t>Pyrin yliopisto</a:t>
            </a:r>
            <a:r>
              <a:rPr lang="fi-FI" dirty="0">
                <a:highlight>
                  <a:srgbClr val="FFFF00"/>
                </a:highlight>
              </a:rPr>
              <a:t>on</a:t>
            </a:r>
            <a:r>
              <a:rPr lang="fi-FI" dirty="0"/>
              <a:t> opiskele</a:t>
            </a:r>
            <a:r>
              <a:rPr lang="fi-FI" dirty="0">
                <a:solidFill>
                  <a:srgbClr val="FF0000"/>
                </a:solidFill>
              </a:rPr>
              <a:t>maan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Valmistua </a:t>
            </a:r>
            <a:r>
              <a:rPr lang="fi-FI" dirty="0">
                <a:highlight>
                  <a:srgbClr val="FFFF00"/>
                </a:highlight>
              </a:rPr>
              <a:t>+ </a:t>
            </a:r>
            <a:r>
              <a:rPr lang="fi-FI" dirty="0" err="1">
                <a:highlight>
                  <a:srgbClr val="FFFF00"/>
                </a:highlight>
              </a:rPr>
              <a:t>sta</a:t>
            </a:r>
            <a:r>
              <a:rPr lang="fi-FI" dirty="0">
                <a:highlight>
                  <a:srgbClr val="FFFF00"/>
                </a:highlight>
              </a:rPr>
              <a:t>/</a:t>
            </a:r>
            <a:r>
              <a:rPr lang="fi-FI" dirty="0" err="1">
                <a:highlight>
                  <a:srgbClr val="FFFF00"/>
                </a:highlight>
              </a:rPr>
              <a:t>stä</a:t>
            </a:r>
            <a:r>
              <a:rPr lang="fi-FI" dirty="0">
                <a:highlight>
                  <a:srgbClr val="FFFF00"/>
                </a:highlight>
              </a:rPr>
              <a:t> </a:t>
            </a:r>
            <a:r>
              <a:rPr lang="fi-FI" dirty="0"/>
              <a:t>+ </a:t>
            </a:r>
            <a:r>
              <a:rPr lang="fi-FI" dirty="0" err="1">
                <a:solidFill>
                  <a:srgbClr val="FF0000"/>
                </a:solidFill>
              </a:rPr>
              <a:t>ksi</a:t>
            </a: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/>
              <a:t>Valmistuin ammattikorkeakoulu</a:t>
            </a:r>
            <a:r>
              <a:rPr lang="fi-FI" dirty="0">
                <a:highlight>
                  <a:srgbClr val="FFFF00"/>
                </a:highlight>
              </a:rPr>
              <a:t>sta</a:t>
            </a:r>
            <a:r>
              <a:rPr lang="fi-FI" dirty="0"/>
              <a:t> insinööri</a:t>
            </a:r>
            <a:r>
              <a:rPr lang="fi-FI" dirty="0">
                <a:solidFill>
                  <a:srgbClr val="FF0000"/>
                </a:solidFill>
              </a:rPr>
              <a:t>ksi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0876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27204C-E6C9-32EC-87FD-BC6CB3932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C825E6-11C9-8DDD-19EA-7F0872F37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Nykyinen</a:t>
            </a:r>
          </a:p>
          <a:p>
            <a:pPr marL="0" indent="0">
              <a:buNone/>
            </a:pPr>
            <a:r>
              <a:rPr lang="fi-FI" dirty="0"/>
              <a:t>Tämänhetkinen  (vastakohta: entinen)</a:t>
            </a:r>
          </a:p>
          <a:p>
            <a:r>
              <a:rPr lang="fi-FI" dirty="0"/>
              <a:t>Vaihtele</a:t>
            </a:r>
            <a:r>
              <a:rPr lang="fi-FI" dirty="0">
                <a:highlight>
                  <a:srgbClr val="FFFF00"/>
                </a:highlight>
              </a:rPr>
              <a:t>va (adjektiivi)</a:t>
            </a:r>
          </a:p>
          <a:p>
            <a:pPr marL="0" indent="0">
              <a:buNone/>
            </a:pPr>
            <a:r>
              <a:rPr lang="fi-FI" dirty="0"/>
              <a:t>Verbistä vaihdella</a:t>
            </a:r>
          </a:p>
          <a:p>
            <a:r>
              <a:rPr lang="fi-FI" dirty="0"/>
              <a:t>N + ääressä</a:t>
            </a:r>
          </a:p>
          <a:p>
            <a:pPr marL="0" indent="0">
              <a:buNone/>
            </a:pPr>
            <a:r>
              <a:rPr lang="fi-FI" dirty="0"/>
              <a:t>Tietokonee</a:t>
            </a:r>
            <a:r>
              <a:rPr lang="fi-FI" dirty="0">
                <a:highlight>
                  <a:srgbClr val="FFFF00"/>
                </a:highlight>
              </a:rPr>
              <a:t>n</a:t>
            </a:r>
            <a:r>
              <a:rPr lang="fi-FI" dirty="0"/>
              <a:t> ääressä / ruokapöydä</a:t>
            </a:r>
            <a:r>
              <a:rPr lang="fi-FI" dirty="0">
                <a:highlight>
                  <a:srgbClr val="FFFF00"/>
                </a:highlight>
              </a:rPr>
              <a:t>n</a:t>
            </a:r>
            <a:r>
              <a:rPr lang="fi-FI" dirty="0"/>
              <a:t> ääressä</a:t>
            </a:r>
          </a:p>
          <a:p>
            <a:pPr marL="0" indent="0">
              <a:buNone/>
            </a:pPr>
            <a:r>
              <a:rPr lang="fi-FI" dirty="0"/>
              <a:t>Lähellä/vieressä</a:t>
            </a:r>
          </a:p>
          <a:p>
            <a:r>
              <a:rPr lang="fi-FI" dirty="0"/>
              <a:t>Mahdollisimman paljon</a:t>
            </a:r>
          </a:p>
          <a:p>
            <a:pPr marL="0" indent="0">
              <a:buNone/>
            </a:pPr>
            <a:r>
              <a:rPr lang="fi-FI" dirty="0"/>
              <a:t>Niin paljon kuin mahdollista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170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66</Words>
  <Application>Microsoft Office PowerPoint</Application>
  <PresentationFormat>Laajakuva</PresentationFormat>
  <Paragraphs>18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Office-teema</vt:lpstr>
      <vt:lpstr>Sanastoa kappale 7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2</cp:revision>
  <dcterms:created xsi:type="dcterms:W3CDTF">2025-04-23T11:09:16Z</dcterms:created>
  <dcterms:modified xsi:type="dcterms:W3CDTF">2025-04-23T11:20:36Z</dcterms:modified>
</cp:coreProperties>
</file>