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C780F8-4B51-0728-AB57-904CDD5B7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418A5F-04A3-87F6-B6D6-B0A54AD11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7556FE-F897-37DC-A3F2-B200ED153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704B37-E71A-98BA-71CE-463163585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1AA6DB-EEA1-B96C-B73E-8092C5D90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37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717D66-6FFE-B469-76AC-2A005E65D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C653225-F107-0B25-1644-CB77F362C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EB5540-05E8-AE81-12A2-A6666D780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0464D2-7794-C22A-CC81-72F73FC49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57F0F3-E53B-635F-F139-56A89CBB1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27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5A50C12-4173-218B-D093-AE3B899895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48D33C-5704-754B-F34A-EA3042E29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B50370-5839-D50F-BF7C-C9D813B97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705FA3-0E9F-A163-EECB-F3C9A0572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F1B77F-43EC-8507-3315-3D7F58E2F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28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4E2C8-F1DA-AC0F-078C-DB0A3146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0A12D5-6E55-FDA8-5E1D-1702DF1F1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AFCBDF3-3466-05AC-3BD9-3D259843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701965-4D7F-6B39-ACDE-A3A1C0CF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005400-3CD9-1DBA-E539-18D9EA7D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01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945D4C-F1B4-CB8E-166F-2DCE3BDC7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EC7F8DA-D1CF-0B95-86D9-4B11E4AAC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9A4149-A9DB-DA99-982C-AA6669611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766DAA-789C-2A01-5BAA-159EC2CFE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1CFC49-1E60-6EE4-761D-F903D067B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749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337016-0787-397E-222E-46F8D66F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438177-846D-DA0C-989A-57AF8380D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C208FF-4593-F52C-38CB-0A88E84EA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CF1217D-F143-EE50-7FD7-03CD234C4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B0E805-9DA9-0ABD-7810-452567B28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47FD347-74B9-4C8C-7070-45CFEAF95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01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D5C832-3B7C-3B84-1B2B-22B37139A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C28A93-0736-FE19-A165-082B25373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C1B5A04-0DD6-176A-B903-47B898AEF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073096E-29D8-5038-475C-C53C96D86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813895D-FE27-63E1-C080-28BD998C41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3FE8791-B6D0-6EF0-067C-4CD94E616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D168F23-378C-F303-092B-8EF95C5D4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860097C-999B-6DC2-6F7F-39497BF31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863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E301AC-FC51-58C4-28D9-99DEA003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3B72E62-6F7B-AD2A-6C06-956D0C9E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4C75FC3-A012-1873-F298-B7C2B0964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CC0A9CA-8535-015A-197B-0F77834D7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465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851DA6E-06AC-8D90-3EDB-2FF02621F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629223D-5B78-4858-9788-800A74FD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F32C82C-3AD1-83AC-183B-C8AB8CA9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96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AAC52C-8AA3-3D19-AC13-FA0DD2BC5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007A4C-9058-FD40-9F89-6B9711CB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50F6BA3-2987-C228-0893-3C29E12AA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0C19DBD-6954-EB64-D376-0CEAC638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8BA565B-273A-32D0-E059-A80124CCF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EB90A3-C056-1943-C216-E191E17AD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88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89C032-70CF-150D-A8F2-713935BD2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6777ED1-9D8E-FBC6-BD0D-78ED2D437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7FD2F14-E861-5675-4FD1-C2989FE12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2095CD-94C3-AF32-FCC2-740BE0AE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016B97-5BDF-AB99-5135-D13C5754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6541BC0-BA87-5B32-7ED9-56AEC52EE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612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95C26EA-3F4F-4E58-5DB6-0A77133FF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0473C7-8BC8-F090-AEF3-CD6A6BF23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571412-2AFC-6365-8685-0608BEF4A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18311E-A7F8-4DBC-832B-3FC2EB77EDBE}" type="datetimeFigureOut">
              <a:rPr lang="fi-FI" smtClean="0"/>
              <a:t>18.5.2025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37C027-D0FC-03D2-983C-42DF9C4703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A7CF16-9A19-C175-0062-C28B613BE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9FFBD6-3C16-4F47-9B88-CF9781D8FF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5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AF9B84-F991-2AA3-45EA-3D6F39899B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Yksikön vai monikon partitiivi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407E04-F401-02B1-99E0-B4290ED1F5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375295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F9B931-98FF-3493-1F9F-52CE46881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668CEC-81DF-4842-3F54-42C571DF2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372" y="1810430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Naapurillamme on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kanoja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Vaarilla oli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kissoja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Pedrolla on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kitara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Hannalla ei ole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autoa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Meillä ei ole enää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koiria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Heikillä ja Pirjolla on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lapsia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Alexilla ei ole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televisiota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Minun siskollani on vähän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vaatteita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Rouva </a:t>
            </a:r>
            <a:r>
              <a:rPr lang="fi-FI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Wigrenillä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paljon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astioita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Emmalla ja Kallella ei ole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tietokoneita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Minulla oli nuorena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moottoripyörä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12. Mäkelän perheellä on paljon </a:t>
            </a:r>
            <a:r>
              <a:rPr lang="fi-FI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kirjoja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376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93</Words>
  <Application>Microsoft Office PowerPoint</Application>
  <PresentationFormat>Laajakuva</PresentationFormat>
  <Paragraphs>14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Office-teema</vt:lpstr>
      <vt:lpstr>Yksikön vai monikon partitiivi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2025-05-18T11:46:57Z</dcterms:created>
  <dcterms:modified xsi:type="dcterms:W3CDTF">2025-05-18T11:53:09Z</dcterms:modified>
</cp:coreProperties>
</file>