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BECA3E-22B5-C233-CF30-545297075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B5A67B-89C7-A542-954A-C0FB598122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E4B3A5-66F1-F4D9-2BD0-6D1F9119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884E8F-FE90-8D89-E7AE-1D9722D2A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A3765E-8BD5-E200-3826-C512DB54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639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6BF32-5111-E776-A7C2-834355C3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3DBAA2F-7B2A-45D0-7BDA-6FEE63E95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471290-5912-B835-8490-F7C893C29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B65B31-9B7E-DED8-05DC-FF6260D0B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724608-0C85-830C-1FCF-24FB48D3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61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F47AB9A-BB6A-ACDE-650D-F9978CF948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0008589-D660-F49A-E672-B089A2C89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E4C5C2-BB40-EBB8-EDFC-3DA85F669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A73F63-DA84-69AA-6DB6-3B86FA78F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B581E8-FE06-5023-15A7-CCC48C63B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7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252AE8-E60A-655B-FF26-C8ADB0D89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CF6E0C-DF03-2A28-A8A4-91269DA25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AF4B8A-E8A6-E0BE-7D17-CA02FC0EB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AE30B8-5F40-26DA-544A-DE2772B51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B210290-9474-52B2-5F3A-B5811324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114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B8C8A6-8D3A-8DF2-C938-C9C85CDE6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D73990-1801-0366-041B-259AF8DFE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22C480-CDCF-E602-FE9E-D5FC20AF4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CF0CF5-6886-1634-B10A-43234742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52F566-C5B4-3E4A-1805-0E7E40451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4066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36B893-B49A-66A6-1B3C-34EE8F8B5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7C55F8-8668-B1B7-B413-2B6554BF5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DA2BE4-9991-EF69-A55A-31F02A15F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831738A-BBFD-A81F-32E6-9E9969CA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841A94-740A-7046-C67B-43B721C91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DCB7AA-016F-9815-7478-EE6B93F52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027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9E9E80-AF98-1ADD-9DAF-EF70A08C4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8129D90-11C5-2D1E-5E43-DDEFEF671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06AF1E-9150-F2B3-8BFF-F51A284BB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008D62C-9075-6919-15C4-F9D6A80799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ED22837-0680-8281-D648-AC5409EEF1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27B0172-BAA4-A5B9-C7CD-B85125BC9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5E21330-4F53-E1A6-F862-2B969317E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6E561E4-2D75-CA5C-3D76-027DD9A7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5081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7A8979-156D-6FE2-F319-3D6790752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43C0AF8-3D07-48CD-7523-4A7855433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8E376C-CEEF-B8A4-C3DE-1EDE8C942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75549EA-8721-E32E-5102-17E5892DE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573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EF22367-EC70-00CD-A26E-E4FA24FCF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736EC85-715C-C3C8-2795-44109AEE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1010C63-9880-85B6-89D3-E7C93273C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3572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8CE40E-E93B-5D26-D9C2-6502D0C7E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DBB5FE-7EC1-7DEE-673C-E1F0B521D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45C0D7C-F30E-335A-5E0C-A669FB5EF9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BD6E454-E703-2DA5-F94F-D786AB89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470F44-2FB3-CBFC-4F29-506C2FD31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8B02D0A-982D-EA12-E566-CB0DB39D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8588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BC110F-5CA0-057F-8FBD-C845A8027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D20DC7B-92F2-5FA7-84BE-25BC6B999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7108CC2-C915-4984-A0E5-057D958DA8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E116B09-316B-FAE7-F796-AA57563F0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5E0B86-0519-FD97-7781-88DF7D38D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15CC94E-05C6-C93A-D225-E97361672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25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5E42E5D-526A-B556-D9D7-D3AEEC18C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4C2F6B-058D-BDE7-3A4A-E46D3851C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847F3B-97E1-CA93-0756-1886A7C550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6FA7D-9A11-4CB1-98D0-5C55E5BD3FDA}" type="datetimeFigureOut">
              <a:rPr lang="fi-FI" smtClean="0"/>
              <a:t>15.11.2024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50C8EE-AB14-6ED9-34CC-CDE865D5D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55C8629-3ED8-B700-2BF6-FF89D3E5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E686E0-EE73-4BC0-920C-1794E8E7BD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19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4D402C-A344-D224-3554-AF620F758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Sanasto osa 1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C872F4-2380-1502-68AB-FDD94835EA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Kappale 3</a:t>
            </a:r>
          </a:p>
        </p:txBody>
      </p:sp>
    </p:spTree>
    <p:extLst>
      <p:ext uri="{BB962C8B-B14F-4D97-AF65-F5344CB8AC3E}">
        <p14:creationId xmlns:p14="http://schemas.microsoft.com/office/powerpoint/2010/main" val="235979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672C3C-9C49-B06D-2A63-CEC4DAD2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CA086-EA65-4D5D-D248-BBAE18DEA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Mökki</a:t>
            </a:r>
          </a:p>
          <a:p>
            <a:pPr marL="0" indent="0">
              <a:buNone/>
            </a:pPr>
            <a:r>
              <a:rPr lang="fi-FI" dirty="0" err="1"/>
              <a:t>Cottage</a:t>
            </a:r>
            <a:endParaRPr lang="fi-FI" dirty="0"/>
          </a:p>
          <a:p>
            <a:r>
              <a:rPr lang="fi-FI" dirty="0"/>
              <a:t>Kalastaa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fish</a:t>
            </a:r>
            <a:endParaRPr lang="fi-FI" dirty="0"/>
          </a:p>
          <a:p>
            <a:r>
              <a:rPr lang="fi-FI" dirty="0"/>
              <a:t>Saunoa</a:t>
            </a:r>
          </a:p>
          <a:p>
            <a:pPr marL="0" indent="0">
              <a:buNone/>
            </a:pPr>
            <a:r>
              <a:rPr lang="fi-FI" dirty="0"/>
              <a:t>To go to sauna</a:t>
            </a:r>
          </a:p>
          <a:p>
            <a:r>
              <a:rPr lang="fi-FI" dirty="0"/>
              <a:t>Pyytää mukaan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ask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them</a:t>
            </a:r>
            <a:endParaRPr lang="fi-FI" dirty="0"/>
          </a:p>
          <a:p>
            <a:r>
              <a:rPr lang="fi-FI" dirty="0"/>
              <a:t>Muut</a:t>
            </a:r>
          </a:p>
          <a:p>
            <a:pPr marL="0" indent="0">
              <a:buNone/>
            </a:pPr>
            <a:r>
              <a:rPr lang="fi-FI" dirty="0" err="1"/>
              <a:t>others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9250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93CCE6-B5A6-5375-9B61-4EFD406B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13E83D-4BD0-C797-114A-21FD658F95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Jo</a:t>
            </a:r>
          </a:p>
          <a:p>
            <a:pPr marL="0" indent="0">
              <a:buNone/>
            </a:pPr>
            <a:r>
              <a:rPr lang="fi-FI" dirty="0" err="1"/>
              <a:t>Already</a:t>
            </a:r>
            <a:endParaRPr lang="fi-FI" dirty="0"/>
          </a:p>
          <a:p>
            <a:r>
              <a:rPr lang="fi-FI" dirty="0"/>
              <a:t>Parkkipaikka</a:t>
            </a:r>
          </a:p>
          <a:p>
            <a:pPr marL="0" indent="0">
              <a:buNone/>
            </a:pPr>
            <a:r>
              <a:rPr lang="fi-FI" dirty="0" err="1"/>
              <a:t>Parking</a:t>
            </a:r>
            <a:r>
              <a:rPr lang="fi-FI" dirty="0"/>
              <a:t> </a:t>
            </a:r>
            <a:r>
              <a:rPr lang="fi-FI" dirty="0" err="1"/>
              <a:t>area</a:t>
            </a:r>
            <a:endParaRPr lang="fi-FI" dirty="0"/>
          </a:p>
          <a:p>
            <a:r>
              <a:rPr lang="fi-FI" dirty="0"/>
              <a:t>Vihdoin</a:t>
            </a:r>
          </a:p>
          <a:p>
            <a:pPr marL="0" indent="0">
              <a:buNone/>
            </a:pPr>
            <a:r>
              <a:rPr lang="fi-FI" dirty="0"/>
              <a:t>Lopulta (</a:t>
            </a:r>
            <a:r>
              <a:rPr lang="fi-FI" dirty="0" err="1"/>
              <a:t>finally</a:t>
            </a:r>
            <a:r>
              <a:rPr lang="fi-FI" dirty="0"/>
              <a:t>)</a:t>
            </a:r>
          </a:p>
          <a:p>
            <a:r>
              <a:rPr lang="fi-FI" dirty="0" err="1"/>
              <a:t>Sori</a:t>
            </a:r>
            <a:r>
              <a:rPr lang="fi-FI" dirty="0"/>
              <a:t>. = Anteeksi.</a:t>
            </a:r>
          </a:p>
          <a:p>
            <a:pPr marL="0" indent="0">
              <a:buNone/>
            </a:pPr>
            <a:r>
              <a:rPr lang="fi-FI" dirty="0" err="1"/>
              <a:t>I´m</a:t>
            </a:r>
            <a:r>
              <a:rPr lang="fi-FI" dirty="0"/>
              <a:t> </a:t>
            </a:r>
            <a:r>
              <a:rPr lang="fi-FI" dirty="0" err="1"/>
              <a:t>sorry</a:t>
            </a:r>
            <a:r>
              <a:rPr lang="fi-FI" dirty="0"/>
              <a:t>.</a:t>
            </a:r>
          </a:p>
          <a:p>
            <a:r>
              <a:rPr lang="fi-FI" dirty="0"/>
              <a:t>Olla myöhässä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late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47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B4FF2C-3199-1C4D-DC6C-1CD7167BE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21C937-091D-F057-1434-E6FA014D2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Tehdä loppuun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finish</a:t>
            </a:r>
            <a:r>
              <a:rPr lang="fi-FI" dirty="0"/>
              <a:t> </a:t>
            </a:r>
          </a:p>
          <a:p>
            <a:r>
              <a:rPr lang="fi-FI" dirty="0"/>
              <a:t>Työjuttu = työasia</a:t>
            </a:r>
          </a:p>
          <a:p>
            <a:pPr marL="0" indent="0">
              <a:buNone/>
            </a:pPr>
            <a:r>
              <a:rPr lang="fi-FI" dirty="0" err="1"/>
              <a:t>Work</a:t>
            </a:r>
            <a:r>
              <a:rPr lang="fi-FI" dirty="0"/>
              <a:t> </a:t>
            </a:r>
            <a:r>
              <a:rPr lang="fi-FI" dirty="0" err="1"/>
              <a:t>thing</a:t>
            </a:r>
            <a:endParaRPr lang="fi-FI" dirty="0"/>
          </a:p>
          <a:p>
            <a:r>
              <a:rPr lang="fi-FI" dirty="0"/>
              <a:t>Haitata</a:t>
            </a:r>
          </a:p>
          <a:p>
            <a:pPr marL="0" indent="0">
              <a:buNone/>
            </a:pPr>
            <a:r>
              <a:rPr lang="fi-FI" dirty="0"/>
              <a:t>Olla ongelma (to </a:t>
            </a:r>
            <a:r>
              <a:rPr lang="fi-FI" dirty="0" err="1"/>
              <a:t>hinder</a:t>
            </a:r>
            <a:r>
              <a:rPr lang="fi-FI" dirty="0"/>
              <a:t>)</a:t>
            </a:r>
          </a:p>
          <a:p>
            <a:r>
              <a:rPr lang="fi-FI" dirty="0"/>
              <a:t>Pääasia</a:t>
            </a:r>
          </a:p>
          <a:p>
            <a:pPr marL="0" indent="0">
              <a:buNone/>
            </a:pPr>
            <a:r>
              <a:rPr lang="fi-FI" dirty="0" err="1"/>
              <a:t>The</a:t>
            </a:r>
            <a:r>
              <a:rPr lang="fi-FI" dirty="0"/>
              <a:t> main </a:t>
            </a:r>
            <a:r>
              <a:rPr lang="fi-FI" dirty="0" err="1"/>
              <a:t>point</a:t>
            </a:r>
            <a:endParaRPr lang="fi-FI" dirty="0"/>
          </a:p>
          <a:p>
            <a:r>
              <a:rPr lang="fi-FI" dirty="0"/>
              <a:t>Soida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ring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134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22835D-9816-26C9-0C2F-CA2629AD1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658CE9-76F4-B6CE-1231-D0B688B17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Kohti + </a:t>
            </a:r>
            <a:r>
              <a:rPr lang="fi-FI" b="1" dirty="0">
                <a:solidFill>
                  <a:srgbClr val="FF0000"/>
                </a:solidFill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Kohti Jyväskylä</a:t>
            </a:r>
            <a:r>
              <a:rPr lang="fi-FI" b="1" dirty="0">
                <a:solidFill>
                  <a:srgbClr val="FF0000"/>
                </a:solidFill>
              </a:rPr>
              <a:t>ä</a:t>
            </a:r>
            <a:r>
              <a:rPr lang="fi-FI" dirty="0"/>
              <a:t> (</a:t>
            </a:r>
            <a:r>
              <a:rPr lang="fi-FI" dirty="0" err="1"/>
              <a:t>towards</a:t>
            </a:r>
            <a:r>
              <a:rPr lang="fi-FI" dirty="0"/>
              <a:t>)</a:t>
            </a:r>
          </a:p>
          <a:p>
            <a:r>
              <a:rPr lang="fi-FI" dirty="0"/>
              <a:t>Muuten</a:t>
            </a:r>
          </a:p>
          <a:p>
            <a:pPr marL="0" indent="0">
              <a:buNone/>
            </a:pPr>
            <a:r>
              <a:rPr lang="fi-FI" dirty="0" err="1"/>
              <a:t>Otherwise</a:t>
            </a:r>
            <a:endParaRPr lang="fi-FI" dirty="0"/>
          </a:p>
          <a:p>
            <a:r>
              <a:rPr lang="fi-FI" dirty="0"/>
              <a:t>Olla mukana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be</a:t>
            </a:r>
            <a:r>
              <a:rPr lang="fi-FI" dirty="0"/>
              <a:t> in</a:t>
            </a:r>
          </a:p>
          <a:p>
            <a:r>
              <a:rPr lang="fi-FI" dirty="0"/>
              <a:t>Ei mitään</a:t>
            </a:r>
          </a:p>
          <a:p>
            <a:pPr marL="0" indent="0">
              <a:buNone/>
            </a:pPr>
            <a:r>
              <a:rPr lang="fi-FI" dirty="0" err="1"/>
              <a:t>Nothing</a:t>
            </a:r>
            <a:endParaRPr lang="fi-FI" dirty="0"/>
          </a:p>
          <a:p>
            <a:r>
              <a:rPr lang="fi-FI" dirty="0"/>
              <a:t>Pysähtyä</a:t>
            </a:r>
          </a:p>
          <a:p>
            <a:pPr marL="0" indent="0">
              <a:buNone/>
            </a:pPr>
            <a:r>
              <a:rPr lang="fi-FI" dirty="0"/>
              <a:t>To stop</a:t>
            </a:r>
          </a:p>
        </p:txBody>
      </p:sp>
    </p:spTree>
    <p:extLst>
      <p:ext uri="{BB962C8B-B14F-4D97-AF65-F5344CB8AC3E}">
        <p14:creationId xmlns:p14="http://schemas.microsoft.com/office/powerpoint/2010/main" val="260879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CDA6C2-8CF6-7E59-6FD5-3A933964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B58C578-D2B8-B770-AE02-76B540E57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Jossain = jossakin</a:t>
            </a:r>
          </a:p>
          <a:p>
            <a:pPr marL="0" indent="0">
              <a:buNone/>
            </a:pPr>
            <a:r>
              <a:rPr lang="fi-FI" dirty="0" err="1"/>
              <a:t>Somewhere</a:t>
            </a:r>
            <a:endParaRPr lang="fi-FI" dirty="0"/>
          </a:p>
          <a:p>
            <a:r>
              <a:rPr lang="fi-FI" dirty="0"/>
              <a:t>Joka tapauksessa</a:t>
            </a:r>
          </a:p>
          <a:p>
            <a:pPr marL="0" indent="0">
              <a:buNone/>
            </a:pPr>
            <a:r>
              <a:rPr lang="fi-FI" dirty="0"/>
              <a:t>In </a:t>
            </a:r>
            <a:r>
              <a:rPr lang="fi-FI" dirty="0" err="1"/>
              <a:t>any</a:t>
            </a:r>
            <a:r>
              <a:rPr lang="fi-FI" dirty="0"/>
              <a:t> case</a:t>
            </a:r>
          </a:p>
          <a:p>
            <a:r>
              <a:rPr lang="fi-FI" dirty="0"/>
              <a:t>Ladata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load</a:t>
            </a:r>
            <a:endParaRPr lang="fi-FI" dirty="0"/>
          </a:p>
          <a:p>
            <a:r>
              <a:rPr lang="fi-FI" dirty="0"/>
              <a:t>Toisaalta</a:t>
            </a:r>
          </a:p>
          <a:p>
            <a:pPr marL="0" indent="0">
              <a:buNone/>
            </a:pPr>
            <a:r>
              <a:rPr lang="fi-FI" dirty="0"/>
              <a:t>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hand</a:t>
            </a:r>
            <a:endParaRPr lang="fi-FI" dirty="0"/>
          </a:p>
          <a:p>
            <a:r>
              <a:rPr lang="fi-FI" dirty="0"/>
              <a:t>Ei mikään</a:t>
            </a:r>
          </a:p>
          <a:p>
            <a:pPr marL="0" indent="0">
              <a:buNone/>
            </a:pPr>
            <a:r>
              <a:rPr lang="fi-FI" dirty="0" err="1"/>
              <a:t>nothing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3000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18DC80-7562-BF7F-9B99-8BCD31EEF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DCB32F-6751-A0CB-C5F3-8917A4548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Puolivälissä</a:t>
            </a:r>
          </a:p>
          <a:p>
            <a:pPr marL="0" indent="0">
              <a:buNone/>
            </a:pPr>
            <a:r>
              <a:rPr lang="fi-FI" dirty="0" err="1"/>
              <a:t>Halfway</a:t>
            </a:r>
            <a:endParaRPr lang="fi-FI" dirty="0"/>
          </a:p>
          <a:p>
            <a:r>
              <a:rPr lang="fi-FI" dirty="0"/>
              <a:t>Laittaa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something</a:t>
            </a:r>
            <a:endParaRPr lang="fi-FI" dirty="0"/>
          </a:p>
          <a:p>
            <a:r>
              <a:rPr lang="fi-FI" dirty="0"/>
              <a:t>Lata</a:t>
            </a:r>
            <a:r>
              <a:rPr lang="fi-FI" dirty="0">
                <a:highlight>
                  <a:srgbClr val="FFFF00"/>
                </a:highlight>
              </a:rPr>
              <a:t>us</a:t>
            </a:r>
          </a:p>
          <a:p>
            <a:pPr marL="0" indent="0">
              <a:buNone/>
            </a:pPr>
            <a:r>
              <a:rPr lang="fi-FI" dirty="0" err="1"/>
              <a:t>Charge</a:t>
            </a:r>
            <a:endParaRPr lang="fi-FI" dirty="0"/>
          </a:p>
          <a:p>
            <a:r>
              <a:rPr lang="fi-FI" dirty="0"/>
              <a:t>Huoltoasema</a:t>
            </a:r>
          </a:p>
          <a:p>
            <a:pPr marL="0" indent="0">
              <a:buNone/>
            </a:pPr>
            <a:r>
              <a:rPr lang="fi-FI" dirty="0" err="1"/>
              <a:t>Gas</a:t>
            </a:r>
            <a:r>
              <a:rPr lang="fi-FI" dirty="0"/>
              <a:t> </a:t>
            </a:r>
            <a:r>
              <a:rPr lang="fi-FI" dirty="0" err="1"/>
              <a:t>station</a:t>
            </a:r>
            <a:endParaRPr lang="fi-FI" dirty="0"/>
          </a:p>
          <a:p>
            <a:r>
              <a:rPr lang="fi-FI" dirty="0"/>
              <a:t>Jatkaa matkaa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continue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trip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920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129</Words>
  <Application>Microsoft Office PowerPoint</Application>
  <PresentationFormat>Laajakuva</PresentationFormat>
  <Paragraphs>62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Sanasto osa 1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4</cp:revision>
  <dcterms:created xsi:type="dcterms:W3CDTF">2024-11-15T13:35:29Z</dcterms:created>
  <dcterms:modified xsi:type="dcterms:W3CDTF">2024-11-15T13:47:51Z</dcterms:modified>
</cp:coreProperties>
</file>