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F11DC8-EB49-2698-3C32-420829746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0598A08-2221-6CE8-D4CC-2E26EDF66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30979F-F91B-FD62-D88D-1CD43AC0F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D60A-9125-41DB-8880-7011401DE7B7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8D4297-A111-CAF7-F52D-764E25909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AD13B1-B605-C349-4E87-72D29991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CF51C-9A7D-4371-ACB9-649B364F21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3240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84BA95-1F73-CF0F-2090-FD2ED0D99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65389E9-8CC7-39C5-4B0E-E57ABA87CB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9E47E7-010D-F32A-D543-BFD6AF0C2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D60A-9125-41DB-8880-7011401DE7B7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BF9A9A-517B-0E29-9341-BCCD8F711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DF2EE5-0775-79E7-0EC2-F32F3A10D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CF51C-9A7D-4371-ACB9-649B364F21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5365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C5F6B9D-D7A2-FCFE-E4CD-D6A8CBBB8A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816BC3E-7E81-1BC9-3F87-63F572E14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31ACC8-C9B5-AD2D-7BC7-4A1C77A98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D60A-9125-41DB-8880-7011401DE7B7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3ECE80-5DD6-EA28-5F2E-2161E8E1C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E691DC3-9C5B-0B67-4811-EEDE44A5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CF51C-9A7D-4371-ACB9-649B364F21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140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5E9BF3-C765-1E16-BBE4-27A6E4C85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68013F-5694-AEE0-49F0-2B9976AE6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82B11A9-369A-B508-385F-FFE6F08BD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D60A-9125-41DB-8880-7011401DE7B7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6A7527-F618-A2C5-6640-899956A4A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F8525D-DD08-88A7-A7B9-235C7758B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CF51C-9A7D-4371-ACB9-649B364F21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189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1B89C3-08D2-F626-01F3-66AEA5799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4C1750B-27DF-8C7A-5856-00EA448E8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0CE7CB-317E-D190-DFE5-CC0BB55F9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D60A-9125-41DB-8880-7011401DE7B7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0A7F3B-D705-A24F-4774-07BB2FED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71D701-C646-633E-ABF6-CE22DA5C3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CF51C-9A7D-4371-ACB9-649B364F21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833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4A8AC3-A4CD-3F17-56CE-62CC811F2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F74C12-72C2-097C-046C-6C655F1288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FAFA56D-99C1-FD24-304E-09CFF4CDD0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8310746-B20D-7A9C-D1B7-17C2A4DA3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D60A-9125-41DB-8880-7011401DE7B7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67CD630-5542-7BEA-F8BD-D6593B90E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855A3EC-CBE3-BDD6-D5CE-1A0BFC174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CF51C-9A7D-4371-ACB9-649B364F21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117216-FAFD-58D7-7243-77DC4FB26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B967597-646C-7CCB-98A3-5540D3205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8805B53-7F52-DDB4-D8CC-F500FAEFE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1BD4612-5A63-8CDB-72CB-35CE137715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29441D3-A1FA-36AF-7E95-1590461B29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BE6C0D0-9C59-2720-B0E1-236DB7C37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D60A-9125-41DB-8880-7011401DE7B7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5C5EAB6-E779-E30F-7DCA-CB992283D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950F397-3B24-2E62-EF1B-DE765B0D7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CF51C-9A7D-4371-ACB9-649B364F21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170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742DCD-073B-0F2A-5C8D-980E70338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F1A90A5-30AB-8B66-E43C-B2B3A1E48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D60A-9125-41DB-8880-7011401DE7B7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486AF07-DEB7-E115-F484-9DF7A3BAB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28E8CE0-F752-0CFA-B1CE-1D5145971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CF51C-9A7D-4371-ACB9-649B364F21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507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5F80EFB-04D7-DFD7-5F53-FA22D3B9C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D60A-9125-41DB-8880-7011401DE7B7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885F1BF-BE5A-6878-CB24-E14393FAA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A1E9FAC-8F49-07F6-D83A-A0C64BEAF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CF51C-9A7D-4371-ACB9-649B364F21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7705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A34CEB-F7EA-E7E8-4E96-3D85C0EC4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69090D-0F47-2D52-AAFC-26E9DF090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CA0A93-2816-5BFD-587F-C359CA5A7C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79F15DB-B7DB-DE8E-D139-1821ACA51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D60A-9125-41DB-8880-7011401DE7B7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2D00D91-F203-5100-F846-AA77157F5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D6C5536-9D92-92A2-379F-7D2AB1C5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CF51C-9A7D-4371-ACB9-649B364F21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489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B49779-63D6-0C84-30C3-1A311722D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6D4D051-E778-E4BF-4F82-C7C1461D96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8E9791E-074D-4E16-4B9F-DB4B08418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19C85F2-DCBC-B2BF-AA0B-12752AC5B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D60A-9125-41DB-8880-7011401DE7B7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2F043F5-54DB-E297-170F-12E7D59B1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478DCFD-6240-516D-5A3B-F3220A68D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CF51C-9A7D-4371-ACB9-649B364F21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82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56CD5AB-29DF-5C35-84F4-946DECE5C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EEA2C56-018A-1452-66BB-00441228E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CB0F05-A9B6-5F16-C5E9-62AEEB779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4AD60A-9125-41DB-8880-7011401DE7B7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29A077-B14D-2D2F-C386-8E09C6C1BA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637105-0C25-B863-B99F-A264D955D5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CF51C-9A7D-4371-ACB9-649B364F21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834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09C50A-8A9F-633E-F1BA-5726BE28DE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Saunasanastoa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DA412D3-B861-C919-3120-70A441F883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s. 86</a:t>
            </a:r>
          </a:p>
        </p:txBody>
      </p:sp>
    </p:spTree>
    <p:extLst>
      <p:ext uri="{BB962C8B-B14F-4D97-AF65-F5344CB8AC3E}">
        <p14:creationId xmlns:p14="http://schemas.microsoft.com/office/powerpoint/2010/main" val="3210664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831BAB-65AE-4D99-FF15-5F4C415B2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419E64-15D3-0EA5-4017-D8F24317B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Lämpömittari</a:t>
            </a:r>
          </a:p>
          <a:p>
            <a:pPr marL="0" indent="0">
              <a:buNone/>
            </a:pPr>
            <a:r>
              <a:rPr lang="fi-FI" dirty="0" err="1"/>
              <a:t>Thermometer</a:t>
            </a:r>
            <a:endParaRPr lang="fi-FI" dirty="0"/>
          </a:p>
          <a:p>
            <a:r>
              <a:rPr lang="fi-FI" dirty="0"/>
              <a:t>Löylykauha</a:t>
            </a:r>
          </a:p>
          <a:p>
            <a:pPr marL="0" indent="0">
              <a:buNone/>
            </a:pPr>
            <a:r>
              <a:rPr lang="fi-FI" dirty="0" err="1"/>
              <a:t>Ladle</a:t>
            </a:r>
            <a:endParaRPr lang="fi-FI" dirty="0"/>
          </a:p>
          <a:p>
            <a:r>
              <a:rPr lang="fi-FI" dirty="0"/>
              <a:t>Löyly</a:t>
            </a:r>
          </a:p>
          <a:p>
            <a:pPr marL="0" indent="0">
              <a:buNone/>
            </a:pPr>
            <a:r>
              <a:rPr lang="fi-FI" dirty="0" err="1"/>
              <a:t>Steam</a:t>
            </a:r>
            <a:endParaRPr lang="fi-FI" dirty="0"/>
          </a:p>
          <a:p>
            <a:r>
              <a:rPr lang="fi-FI" dirty="0"/>
              <a:t>Vihta/vasta</a:t>
            </a:r>
          </a:p>
          <a:p>
            <a:pPr marL="0" indent="0">
              <a:buNone/>
            </a:pPr>
            <a:r>
              <a:rPr lang="fi-FI" dirty="0"/>
              <a:t>Sauna </a:t>
            </a:r>
            <a:r>
              <a:rPr lang="fi-FI" dirty="0" err="1"/>
              <a:t>whisk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974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3A07B9-4B8C-5ED4-DC24-8A52D32C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7DFC5A-2926-8997-D88C-05DF069BE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Laudeliina = </a:t>
            </a:r>
            <a:r>
              <a:rPr lang="fi-FI" dirty="0" err="1"/>
              <a:t>pefletti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Pefletti</a:t>
            </a:r>
            <a:r>
              <a:rPr lang="fi-FI" dirty="0"/>
              <a:t> (a </a:t>
            </a:r>
            <a:r>
              <a:rPr lang="fi-FI" dirty="0" err="1"/>
              <a:t>seat</a:t>
            </a:r>
            <a:r>
              <a:rPr lang="fi-FI" dirty="0"/>
              <a:t> cover)</a:t>
            </a:r>
          </a:p>
          <a:p>
            <a:r>
              <a:rPr lang="fi-FI" dirty="0"/>
              <a:t>Kiuas</a:t>
            </a:r>
          </a:p>
          <a:p>
            <a:pPr marL="0" indent="0">
              <a:buNone/>
            </a:pPr>
            <a:r>
              <a:rPr lang="fi-FI" dirty="0"/>
              <a:t>Sauna </a:t>
            </a:r>
            <a:r>
              <a:rPr lang="fi-FI" dirty="0" err="1"/>
              <a:t>heater</a:t>
            </a:r>
            <a:endParaRPr lang="fi-FI" dirty="0"/>
          </a:p>
          <a:p>
            <a:r>
              <a:rPr lang="fi-FI" dirty="0"/>
              <a:t>Löylykiulu</a:t>
            </a:r>
          </a:p>
          <a:p>
            <a:pPr marL="0" indent="0">
              <a:buNone/>
            </a:pPr>
            <a:r>
              <a:rPr lang="fi-FI" dirty="0" err="1"/>
              <a:t>Pail</a:t>
            </a:r>
            <a:endParaRPr lang="fi-FI" dirty="0"/>
          </a:p>
          <a:p>
            <a:r>
              <a:rPr lang="fi-FI" dirty="0"/>
              <a:t>Laude, lauteet (monikko)</a:t>
            </a:r>
          </a:p>
          <a:p>
            <a:pPr marL="0" indent="0">
              <a:buNone/>
            </a:pPr>
            <a:r>
              <a:rPr lang="fi-FI" dirty="0" err="1"/>
              <a:t>Bench</a:t>
            </a:r>
            <a:r>
              <a:rPr lang="fi-FI" dirty="0"/>
              <a:t>, </a:t>
            </a:r>
            <a:r>
              <a:rPr lang="fi-FI" dirty="0" err="1"/>
              <a:t>benches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951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72BC27-06D3-7959-EBC4-056312BD4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EC4754-E77A-14C2-C50F-BB50C7E73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Puusauna</a:t>
            </a:r>
          </a:p>
          <a:p>
            <a:pPr marL="0" indent="0">
              <a:buNone/>
            </a:pPr>
            <a:r>
              <a:rPr lang="fi-FI" dirty="0"/>
              <a:t>Wood-</a:t>
            </a:r>
            <a:r>
              <a:rPr lang="fi-FI" dirty="0" err="1"/>
              <a:t>burning</a:t>
            </a:r>
            <a:r>
              <a:rPr lang="fi-FI" dirty="0"/>
              <a:t> sauna</a:t>
            </a:r>
          </a:p>
          <a:p>
            <a:r>
              <a:rPr lang="fi-FI" dirty="0"/>
              <a:t>Sähkösauna</a:t>
            </a:r>
          </a:p>
          <a:p>
            <a:pPr marL="0" indent="0">
              <a:buNone/>
            </a:pPr>
            <a:r>
              <a:rPr lang="fi-FI" dirty="0"/>
              <a:t>Electric sauna</a:t>
            </a:r>
          </a:p>
          <a:p>
            <a:r>
              <a:rPr lang="fi-FI" dirty="0"/>
              <a:t>Saunoa </a:t>
            </a:r>
          </a:p>
          <a:p>
            <a:pPr marL="0" indent="0">
              <a:buNone/>
            </a:pPr>
            <a:r>
              <a:rPr lang="fi-FI" dirty="0"/>
              <a:t>To go to sauna</a:t>
            </a:r>
          </a:p>
          <a:p>
            <a:r>
              <a:rPr lang="fi-FI" dirty="0"/>
              <a:t>Heittää löylyä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throw</a:t>
            </a:r>
            <a:r>
              <a:rPr lang="fi-FI" dirty="0"/>
              <a:t> </a:t>
            </a:r>
            <a:r>
              <a:rPr lang="fi-FI" dirty="0" err="1"/>
              <a:t>water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stones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8958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50F48F-4851-2092-E987-42ABA0EA7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42637D-A690-1309-69E6-96819D6BC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Vilvoitella</a:t>
            </a:r>
          </a:p>
          <a:p>
            <a:pPr marL="0" indent="0">
              <a:buNone/>
            </a:pPr>
            <a:r>
              <a:rPr lang="fi-FI" dirty="0"/>
              <a:t>To cool </a:t>
            </a:r>
            <a:r>
              <a:rPr lang="fi-FI" dirty="0" err="1"/>
              <a:t>off</a:t>
            </a:r>
            <a:endParaRPr lang="fi-FI" dirty="0"/>
          </a:p>
          <a:p>
            <a:r>
              <a:rPr lang="fi-FI" dirty="0"/>
              <a:t>Vihtoa/vastoa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whip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sauna </a:t>
            </a:r>
            <a:r>
              <a:rPr lang="fi-FI" dirty="0" err="1"/>
              <a:t>whisk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84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70</Words>
  <Application>Microsoft Office PowerPoint</Application>
  <PresentationFormat>Laajakuva</PresentationFormat>
  <Paragraphs>30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Saunasanastoa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2024-11-12T12:56:04Z</dcterms:created>
  <dcterms:modified xsi:type="dcterms:W3CDTF">2024-11-12T15:49:20Z</dcterms:modified>
</cp:coreProperties>
</file>