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66BA1A-00DC-725A-C3AB-3E9729178E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C60A611-C082-DA27-8BE3-FD10F569A8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64AB28C-F87A-CC5D-70A3-C87A2D59A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7E9-CE79-40CF-B339-D9DA4F6FD8D1}" type="datetimeFigureOut">
              <a:rPr lang="fi-FI" smtClean="0"/>
              <a:t>25.10.2024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AA4F392-63F3-2458-8599-F109AE59D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90CB6E7-F4B8-CCA7-4952-F107FE569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1183A-4B5F-455C-9B7C-7BBE04457F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7798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CAC4F4-B80F-C999-5109-D07E08016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62469F8-EBE3-44FE-26E8-A4124F80B9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B93FC2-5B64-42C3-C63C-DB8A05B78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7E9-CE79-40CF-B339-D9DA4F6FD8D1}" type="datetimeFigureOut">
              <a:rPr lang="fi-FI" smtClean="0"/>
              <a:t>25.10.2024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3CDA983-413F-56C0-4EF8-A44E9CD0E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A61D977-961B-C5FB-626A-19B958851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1183A-4B5F-455C-9B7C-7BBE04457F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4467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E51B3F2-3060-E6CA-FA9C-FD3E527ED8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B62FC1D-8F8F-A9FC-F479-B65D3ACA3A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90627AE-8D3E-9740-3D42-C7C0150B2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7E9-CE79-40CF-B339-D9DA4F6FD8D1}" type="datetimeFigureOut">
              <a:rPr lang="fi-FI" smtClean="0"/>
              <a:t>25.10.2024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56D3CCC-BF10-A336-68D2-4050FB02B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44E877C-1884-EBD1-E630-FDE986150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1183A-4B5F-455C-9B7C-7BBE04457F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1641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1642CC-507B-ACA6-2525-2C7C69F80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14F955-0F32-2BDC-F0CA-1567D2F893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B167A42-5D8B-2A8D-70DC-23058F141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7E9-CE79-40CF-B339-D9DA4F6FD8D1}" type="datetimeFigureOut">
              <a:rPr lang="fi-FI" smtClean="0"/>
              <a:t>25.10.2024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69612A8-759D-C18A-BF0D-6B3A0B2E1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6AA77BA-3A1C-CADE-4EB0-6CA464E37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1183A-4B5F-455C-9B7C-7BBE04457F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7966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2AD7E6-CC8D-CEA6-CD5B-085752C2A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6EEBBE1-E8BB-CEB7-C043-62E50C9BE7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0CEBBA2-C9BC-846E-321C-E63E62531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7E9-CE79-40CF-B339-D9DA4F6FD8D1}" type="datetimeFigureOut">
              <a:rPr lang="fi-FI" smtClean="0"/>
              <a:t>25.10.2024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C88F5F9-17A7-FE0C-7C27-98455BFA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F82EA66-59B3-7AB4-65EB-9248E653B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1183A-4B5F-455C-9B7C-7BBE04457F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1442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564D74-712B-635A-6A11-E4E610BC7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B6D5731-1524-F769-B0B5-9AF376CB43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4DB380E-2851-830A-8339-0DF2532A6F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F40A3C8-10C1-06FE-411D-D94E072E5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7E9-CE79-40CF-B339-D9DA4F6FD8D1}" type="datetimeFigureOut">
              <a:rPr lang="fi-FI" smtClean="0"/>
              <a:t>25.10.2024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764612E-1072-2C7F-7CC3-D88994650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DD3F258-E551-142D-79BA-DFF6C4C01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1183A-4B5F-455C-9B7C-7BBE04457F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5991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3BE4FF-D055-DEDD-0878-BA1CA46EC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F40A264-174B-9CFB-A623-58562618DF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3F78777-D1E6-6278-1BBB-1D18477D64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BE0C4F7-6FB1-61CF-9D27-165655E274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5D4E9D6-D32B-DCD1-D1D5-C021D80C2D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A317F6A-8F1B-0264-D5E9-BD4D657EE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7E9-CE79-40CF-B339-D9DA4F6FD8D1}" type="datetimeFigureOut">
              <a:rPr lang="fi-FI" smtClean="0"/>
              <a:t>25.10.2024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C839246-8EB3-E36B-C3F4-00A3403DE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7A95CA4-CC76-7CEF-1B74-2953DE285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1183A-4B5F-455C-9B7C-7BBE04457F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6611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FFD6EA-5413-B95F-FD51-2A4AC346B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23A8B96-F2F4-D4D6-5457-B12CE08D9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7E9-CE79-40CF-B339-D9DA4F6FD8D1}" type="datetimeFigureOut">
              <a:rPr lang="fi-FI" smtClean="0"/>
              <a:t>25.10.2024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D194CC9-3B82-DB13-7685-0E529DF95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DC36FE5-17CA-ED62-A1C9-8BAD7892E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1183A-4B5F-455C-9B7C-7BBE04457F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759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4761FC2-D5EF-5F65-1CDA-2CC01727B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7E9-CE79-40CF-B339-D9DA4F6FD8D1}" type="datetimeFigureOut">
              <a:rPr lang="fi-FI" smtClean="0"/>
              <a:t>25.10.2024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41509B2-D43C-C2F5-FF9D-B460AC8C3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15E106F-C46A-C08A-4C68-60A5AB7FA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1183A-4B5F-455C-9B7C-7BBE04457F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0213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BE2B81-AC58-7A21-A78E-BC265AF34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AB7320-1CF2-09D6-AF50-43179F2E6F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A1D3FF2-93DE-1902-78ED-FBE1269EE1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F52882E-03C7-F778-8DB0-5CA9DB11C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7E9-CE79-40CF-B339-D9DA4F6FD8D1}" type="datetimeFigureOut">
              <a:rPr lang="fi-FI" smtClean="0"/>
              <a:t>25.10.2024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935341B-3C57-F147-2E0F-C247D640A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26C3248-33B4-79A8-8087-83A26C284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1183A-4B5F-455C-9B7C-7BBE04457F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5284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BA6032-129E-57CF-EFF5-FF2DEA6B6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FF53E38-AE11-E9A2-DFFD-F916DD73AD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E7CAB35-95D8-FD20-C5E7-072713624F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7E87BBB-C173-8AC0-4BC9-BC5EACDCF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7E9-CE79-40CF-B339-D9DA4F6FD8D1}" type="datetimeFigureOut">
              <a:rPr lang="fi-FI" smtClean="0"/>
              <a:t>25.10.2024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5441FEF-37A6-CA0C-31CF-8C5220478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94D158D-703F-9359-2A66-972805898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1183A-4B5F-455C-9B7C-7BBE04457F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533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02EDA47-36E5-30B8-BF2C-5ABF9F407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ADF9A3F-52FC-AC14-13C4-D3546839C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A4C46C9-D911-54B3-24F9-2CBE1A83CF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BD47E9-CE79-40CF-B339-D9DA4F6FD8D1}" type="datetimeFigureOut">
              <a:rPr lang="fi-FI" smtClean="0"/>
              <a:t>25.10.2024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7855427-AF44-E868-B944-255F65B644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A3704D6-2758-8D4A-4226-BDCCC0AD43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01183A-4B5F-455C-9B7C-7BBE04457F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7212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F816CC-5BD8-7A69-0CF1-F96B617667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Sanat s. 53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E7A831C-5896-7926-FBFA-E62BF128A9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0627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C611B2-7FC1-BE15-D5A0-7AD66C913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9760008-97ED-8F6D-A907-94B6A5FDC2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Pitää huolta + </a:t>
            </a:r>
            <a:r>
              <a:rPr lang="fi-FI" b="1" dirty="0" err="1">
                <a:solidFill>
                  <a:srgbClr val="FF0000"/>
                </a:solidFill>
              </a:rPr>
              <a:t>sta</a:t>
            </a:r>
            <a:r>
              <a:rPr lang="fi-FI" b="1" dirty="0">
                <a:solidFill>
                  <a:srgbClr val="FF0000"/>
                </a:solidFill>
              </a:rPr>
              <a:t>/-</a:t>
            </a:r>
            <a:r>
              <a:rPr lang="fi-FI" b="1" dirty="0" err="1">
                <a:solidFill>
                  <a:srgbClr val="FF0000"/>
                </a:solidFill>
              </a:rPr>
              <a:t>stä</a:t>
            </a:r>
            <a:r>
              <a:rPr lang="fi-FI" b="1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fi-FI" dirty="0"/>
              <a:t>Huolehtia (</a:t>
            </a:r>
            <a:r>
              <a:rPr lang="fi-FI" i="1" dirty="0" err="1"/>
              <a:t>take</a:t>
            </a:r>
            <a:r>
              <a:rPr lang="fi-FI" i="1" dirty="0"/>
              <a:t> </a:t>
            </a:r>
            <a:r>
              <a:rPr lang="fi-FI" i="1" dirty="0" err="1"/>
              <a:t>care</a:t>
            </a:r>
            <a:r>
              <a:rPr lang="fi-FI" i="1" dirty="0"/>
              <a:t> of </a:t>
            </a:r>
            <a:r>
              <a:rPr lang="fi-FI" i="1" dirty="0" err="1"/>
              <a:t>something</a:t>
            </a:r>
            <a:r>
              <a:rPr lang="fi-FI" dirty="0"/>
              <a:t>)</a:t>
            </a:r>
          </a:p>
          <a:p>
            <a:r>
              <a:rPr lang="fi-FI" dirty="0"/>
              <a:t>Opinnot</a:t>
            </a:r>
          </a:p>
          <a:p>
            <a:pPr marL="0" indent="0">
              <a:buNone/>
            </a:pPr>
            <a:r>
              <a:rPr lang="fi-FI" dirty="0"/>
              <a:t>Opiskelut (</a:t>
            </a:r>
            <a:r>
              <a:rPr lang="fi-FI" i="1" dirty="0" err="1"/>
              <a:t>studies</a:t>
            </a:r>
            <a:r>
              <a:rPr lang="fi-FI" dirty="0"/>
              <a:t> )</a:t>
            </a:r>
          </a:p>
          <a:p>
            <a:r>
              <a:rPr lang="fi-FI" dirty="0"/>
              <a:t>Stressata </a:t>
            </a:r>
          </a:p>
          <a:p>
            <a:pPr marL="0" indent="0">
              <a:buNone/>
            </a:pPr>
            <a:r>
              <a:rPr lang="fi-FI" dirty="0"/>
              <a:t>Olla stressi (</a:t>
            </a:r>
            <a:r>
              <a:rPr lang="fi-FI" i="1" dirty="0"/>
              <a:t>to </a:t>
            </a:r>
            <a:r>
              <a:rPr lang="fi-FI" i="1" dirty="0" err="1"/>
              <a:t>stress</a:t>
            </a:r>
            <a:r>
              <a:rPr lang="fi-FI" dirty="0"/>
              <a:t>)</a:t>
            </a:r>
          </a:p>
          <a:p>
            <a:r>
              <a:rPr lang="fi-FI" dirty="0"/>
              <a:t>Kiire</a:t>
            </a:r>
            <a:r>
              <a:rPr lang="fi-FI" b="1" dirty="0">
                <a:solidFill>
                  <a:srgbClr val="FF0000"/>
                </a:solidFill>
              </a:rPr>
              <a:t>inen</a:t>
            </a:r>
            <a:r>
              <a:rPr lang="fi-FI" dirty="0"/>
              <a:t> (adj.)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i="1" dirty="0" err="1"/>
              <a:t>busy</a:t>
            </a:r>
            <a:r>
              <a:rPr lang="fi-FI" dirty="0"/>
              <a:t>)</a:t>
            </a:r>
          </a:p>
          <a:p>
            <a:r>
              <a:rPr lang="fi-FI" dirty="0"/>
              <a:t>Yksinäis</a:t>
            </a:r>
            <a:r>
              <a:rPr lang="fi-FI" b="1" dirty="0">
                <a:solidFill>
                  <a:srgbClr val="FF0000"/>
                </a:solidFill>
              </a:rPr>
              <a:t>yys</a:t>
            </a:r>
            <a:r>
              <a:rPr lang="fi-FI" dirty="0"/>
              <a:t> (subst.)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i="1" dirty="0" err="1"/>
              <a:t>loneliness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88996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DFD0CF-759B-1CF5-7422-34EC78347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012D994-CEC7-10EC-6960-83B0B40D7D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Aiheuttaa + </a:t>
            </a:r>
            <a:r>
              <a:rPr lang="fi-FI" dirty="0">
                <a:solidFill>
                  <a:srgbClr val="FF0000"/>
                </a:solidFill>
              </a:rPr>
              <a:t>partitiivi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i="1" dirty="0"/>
              <a:t>To </a:t>
            </a:r>
            <a:r>
              <a:rPr lang="fi-FI" i="1" dirty="0" err="1"/>
              <a:t>cause</a:t>
            </a:r>
            <a:r>
              <a:rPr lang="fi-FI" dirty="0"/>
              <a:t>)</a:t>
            </a:r>
          </a:p>
          <a:p>
            <a:r>
              <a:rPr lang="fi-FI" dirty="0"/>
              <a:t>Liikkua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i="1" dirty="0"/>
              <a:t>to </a:t>
            </a:r>
            <a:r>
              <a:rPr lang="fi-FI" i="1" dirty="0" err="1"/>
              <a:t>move</a:t>
            </a:r>
            <a:r>
              <a:rPr lang="fi-FI" dirty="0"/>
              <a:t>)</a:t>
            </a:r>
          </a:p>
          <a:p>
            <a:r>
              <a:rPr lang="fi-FI" dirty="0"/>
              <a:t>Säännöllise</a:t>
            </a:r>
            <a:r>
              <a:rPr lang="fi-FI" b="1" dirty="0">
                <a:solidFill>
                  <a:srgbClr val="FF0000"/>
                </a:solidFill>
              </a:rPr>
              <a:t>sti</a:t>
            </a:r>
            <a:r>
              <a:rPr lang="fi-FI" dirty="0"/>
              <a:t> (adverbi)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i="1" dirty="0" err="1"/>
              <a:t>regularly</a:t>
            </a:r>
            <a:r>
              <a:rPr lang="fi-FI" dirty="0"/>
              <a:t>) säännöllinen (adj.)</a:t>
            </a:r>
          </a:p>
          <a:p>
            <a:r>
              <a:rPr lang="fi-FI" dirty="0"/>
              <a:t>Liikunta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i="1" dirty="0" err="1"/>
              <a:t>exercise</a:t>
            </a:r>
            <a:r>
              <a:rPr lang="fi-FI" dirty="0"/>
              <a:t>)</a:t>
            </a:r>
          </a:p>
          <a:p>
            <a:r>
              <a:rPr lang="fi-FI" dirty="0"/>
              <a:t>Hyvinvointi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wellbeing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31493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0D1596-3527-994A-D473-09AF9D011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20D03F-F675-0E2E-19CB-E596FF6F22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Aikuinen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i="1" dirty="0" err="1"/>
              <a:t>adult</a:t>
            </a:r>
            <a:r>
              <a:rPr lang="fi-FI" dirty="0"/>
              <a:t>)</a:t>
            </a:r>
          </a:p>
          <a:p>
            <a:r>
              <a:rPr lang="fi-FI" dirty="0"/>
              <a:t>Vähintään </a:t>
            </a:r>
          </a:p>
          <a:p>
            <a:pPr marL="0" indent="0">
              <a:buNone/>
            </a:pPr>
            <a:r>
              <a:rPr lang="fi-FI" dirty="0"/>
              <a:t>Minimi (</a:t>
            </a:r>
            <a:r>
              <a:rPr lang="fi-FI" i="1" dirty="0"/>
              <a:t>at </a:t>
            </a:r>
            <a:r>
              <a:rPr lang="fi-FI" i="1" dirty="0" err="1"/>
              <a:t>least</a:t>
            </a:r>
            <a:r>
              <a:rPr lang="fi-FI" dirty="0"/>
              <a:t>)</a:t>
            </a:r>
          </a:p>
          <a:p>
            <a:r>
              <a:rPr lang="fi-FI" dirty="0"/>
              <a:t>Reipas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i="1" dirty="0" err="1"/>
              <a:t>cheery</a:t>
            </a:r>
            <a:r>
              <a:rPr lang="fi-FI" dirty="0"/>
              <a:t>)</a:t>
            </a:r>
          </a:p>
          <a:p>
            <a:r>
              <a:rPr lang="fi-FI" dirty="0"/>
              <a:t>Arki = maanantai – perjantai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i="1" dirty="0" err="1"/>
              <a:t>weekdays</a:t>
            </a:r>
            <a:r>
              <a:rPr lang="fi-FI" i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08367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BB9399-A514-AB1D-458F-581F6537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C5FDA4D-5527-A1B8-1C6B-9FFCED159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Helpo</a:t>
            </a:r>
            <a:r>
              <a:rPr lang="fi-FI" b="1" dirty="0">
                <a:solidFill>
                  <a:srgbClr val="FF0000"/>
                </a:solidFill>
              </a:rPr>
              <a:t>sti</a:t>
            </a:r>
            <a:r>
              <a:rPr lang="fi-FI" dirty="0"/>
              <a:t> (adverbi)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i="1" dirty="0" err="1"/>
              <a:t>easily</a:t>
            </a:r>
            <a:r>
              <a:rPr lang="fi-FI" i="1" dirty="0"/>
              <a:t>) </a:t>
            </a:r>
            <a:r>
              <a:rPr lang="fi-FI" dirty="0"/>
              <a:t>helppo (adj.)</a:t>
            </a:r>
          </a:p>
          <a:p>
            <a:r>
              <a:rPr lang="fi-FI" dirty="0"/>
              <a:t>Hyötyliikunta</a:t>
            </a:r>
          </a:p>
          <a:p>
            <a:pPr marL="0" indent="0">
              <a:buNone/>
            </a:pPr>
            <a:r>
              <a:rPr lang="fi-FI" dirty="0"/>
              <a:t>Arkiliikunta (</a:t>
            </a:r>
            <a:r>
              <a:rPr lang="fi-FI" i="1" dirty="0" err="1"/>
              <a:t>functional</a:t>
            </a:r>
            <a:r>
              <a:rPr lang="fi-FI" i="1" dirty="0"/>
              <a:t> </a:t>
            </a:r>
            <a:r>
              <a:rPr lang="fi-FI" i="1" dirty="0" err="1"/>
              <a:t>exercise</a:t>
            </a:r>
            <a:r>
              <a:rPr lang="fi-FI" dirty="0"/>
              <a:t>)  esim. kävellä tai pyöräillä töihin</a:t>
            </a:r>
          </a:p>
          <a:p>
            <a:r>
              <a:rPr lang="fi-FI" dirty="0"/>
              <a:t>Taukojumppa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i="1" dirty="0" err="1"/>
              <a:t>stretch</a:t>
            </a:r>
            <a:r>
              <a:rPr lang="fi-FI" i="1" dirty="0"/>
              <a:t> </a:t>
            </a:r>
            <a:r>
              <a:rPr lang="fi-FI" i="1" dirty="0" err="1"/>
              <a:t>break</a:t>
            </a:r>
            <a:r>
              <a:rPr lang="fi-FI" dirty="0"/>
              <a:t>) lyhyt jumppatauko</a:t>
            </a:r>
          </a:p>
          <a:p>
            <a:r>
              <a:rPr lang="fi-FI" dirty="0"/>
              <a:t>Monipuolise</a:t>
            </a:r>
            <a:r>
              <a:rPr lang="fi-FI" b="1" dirty="0">
                <a:solidFill>
                  <a:srgbClr val="FF0000"/>
                </a:solidFill>
              </a:rPr>
              <a:t>sti</a:t>
            </a:r>
            <a:r>
              <a:rPr lang="fi-FI" dirty="0"/>
              <a:t> (adverbi)</a:t>
            </a:r>
          </a:p>
          <a:p>
            <a:pPr marL="0" indent="0">
              <a:buNone/>
            </a:pPr>
            <a:r>
              <a:rPr lang="fi-FI" dirty="0"/>
              <a:t>Adj. Monipuolinen = paljon vaihtoehtoja</a:t>
            </a:r>
          </a:p>
          <a:p>
            <a:r>
              <a:rPr lang="fi-FI" dirty="0"/>
              <a:t>Ravinto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i="1" dirty="0" err="1"/>
              <a:t>nutrition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78487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E4F752-5AD9-22E5-956D-3C1854808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487E8FD-EECB-4736-C53D-E6B2E9660C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Vaikuttaa + mihin?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i="1" dirty="0"/>
              <a:t>to </a:t>
            </a:r>
            <a:r>
              <a:rPr lang="fi-FI" i="1" dirty="0" err="1"/>
              <a:t>affect</a:t>
            </a:r>
            <a:r>
              <a:rPr lang="fi-FI" i="1" dirty="0"/>
              <a:t> to</a:t>
            </a:r>
            <a:r>
              <a:rPr lang="fi-FI" dirty="0"/>
              <a:t>)</a:t>
            </a:r>
          </a:p>
          <a:p>
            <a:r>
              <a:rPr lang="fi-FI" dirty="0"/>
              <a:t>Fyysinen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i="1" dirty="0" err="1"/>
              <a:t>physical</a:t>
            </a:r>
            <a:r>
              <a:rPr lang="fi-FI" dirty="0"/>
              <a:t>)</a:t>
            </a:r>
          </a:p>
          <a:p>
            <a:r>
              <a:rPr lang="fi-FI" dirty="0"/>
              <a:t>Psyykkinen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i="1" dirty="0" err="1"/>
              <a:t>psychological</a:t>
            </a:r>
            <a:r>
              <a:rPr lang="fi-FI" dirty="0"/>
              <a:t>)</a:t>
            </a:r>
          </a:p>
          <a:p>
            <a:r>
              <a:rPr lang="fi-FI" dirty="0"/>
              <a:t>Jaksaminen</a:t>
            </a:r>
          </a:p>
          <a:p>
            <a:pPr marL="0" indent="0">
              <a:buNone/>
            </a:pPr>
            <a:r>
              <a:rPr lang="fi-FI" dirty="0"/>
              <a:t>Verbi </a:t>
            </a:r>
            <a:r>
              <a:rPr lang="fi-FI" b="1" dirty="0"/>
              <a:t>jaksaa</a:t>
            </a:r>
            <a:r>
              <a:rPr lang="fi-FI" dirty="0"/>
              <a:t> (</a:t>
            </a:r>
            <a:r>
              <a:rPr lang="fi-FI" i="1" dirty="0" err="1"/>
              <a:t>resilience</a:t>
            </a:r>
            <a:r>
              <a:rPr lang="fi-FI" dirty="0"/>
              <a:t>)</a:t>
            </a:r>
          </a:p>
          <a:p>
            <a:r>
              <a:rPr lang="fi-FI" dirty="0"/>
              <a:t>Kuulua + mihin?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i="1" dirty="0"/>
              <a:t>to </a:t>
            </a:r>
            <a:r>
              <a:rPr lang="fi-FI" i="1" dirty="0" err="1"/>
              <a:t>belong</a:t>
            </a:r>
            <a:r>
              <a:rPr lang="fi-FI" i="1" dirty="0"/>
              <a:t> to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89568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869CBA-76A3-9E5A-8F98-90384AC83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820DF9-5640-A254-CE29-C1C6CA19AE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Terveellinen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i="1" dirty="0" err="1"/>
              <a:t>healthy</a:t>
            </a:r>
            <a:r>
              <a:rPr lang="fi-FI" i="1" dirty="0"/>
              <a:t>) </a:t>
            </a:r>
          </a:p>
          <a:p>
            <a:r>
              <a:rPr lang="fi-FI" dirty="0"/>
              <a:t>Ruokavalio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i="1" dirty="0" err="1"/>
              <a:t>diet</a:t>
            </a:r>
            <a:r>
              <a:rPr lang="fi-FI" dirty="0"/>
              <a:t>)</a:t>
            </a:r>
          </a:p>
          <a:p>
            <a:r>
              <a:rPr lang="fi-FI" dirty="0"/>
              <a:t>Täysjyväviljat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i="1" dirty="0" err="1"/>
              <a:t>wholegrain</a:t>
            </a:r>
            <a:r>
              <a:rPr lang="fi-FI" i="1" dirty="0"/>
              <a:t> </a:t>
            </a:r>
            <a:r>
              <a:rPr lang="fi-FI" i="1" dirty="0" err="1"/>
              <a:t>cereals</a:t>
            </a:r>
            <a:r>
              <a:rPr lang="fi-FI" dirty="0"/>
              <a:t>) kokojyväviljat</a:t>
            </a:r>
          </a:p>
          <a:p>
            <a:r>
              <a:rPr lang="fi-FI" dirty="0"/>
              <a:t>Tofu</a:t>
            </a:r>
          </a:p>
          <a:p>
            <a:r>
              <a:rPr lang="fi-FI" dirty="0" err="1"/>
              <a:t>Pähinkä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i="1" dirty="0" err="1"/>
              <a:t>nut</a:t>
            </a:r>
            <a:r>
              <a:rPr lang="fi-FI" i="1" dirty="0"/>
              <a:t>)</a:t>
            </a:r>
          </a:p>
          <a:p>
            <a:r>
              <a:rPr lang="fi-FI" dirty="0"/>
              <a:t>Rasva</a:t>
            </a:r>
            <a:r>
              <a:rPr lang="fi-FI" b="1" dirty="0">
                <a:solidFill>
                  <a:srgbClr val="FF0000"/>
                </a:solidFill>
              </a:rPr>
              <a:t>inen</a:t>
            </a:r>
            <a:r>
              <a:rPr lang="fi-FI" dirty="0"/>
              <a:t> (adj.)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i="1" dirty="0" err="1"/>
              <a:t>fatty</a:t>
            </a:r>
            <a:r>
              <a:rPr lang="fi-FI" i="1" dirty="0"/>
              <a:t>)</a:t>
            </a:r>
            <a:r>
              <a:rPr lang="fi-FI" dirty="0"/>
              <a:t> subst. rasva</a:t>
            </a:r>
          </a:p>
        </p:txBody>
      </p:sp>
    </p:spTree>
    <p:extLst>
      <p:ext uri="{BB962C8B-B14F-4D97-AF65-F5344CB8AC3E}">
        <p14:creationId xmlns:p14="http://schemas.microsoft.com/office/powerpoint/2010/main" val="2800671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95C334-48D3-0599-0685-52B3F67EE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872E732-4E62-12AE-C995-EFB53B0C3F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Olla hyväksi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i="1" dirty="0" err="1"/>
              <a:t>be</a:t>
            </a:r>
            <a:r>
              <a:rPr lang="fi-FI" i="1" dirty="0"/>
              <a:t> </a:t>
            </a:r>
            <a:r>
              <a:rPr lang="fi-FI" i="1" dirty="0" err="1"/>
              <a:t>good</a:t>
            </a:r>
            <a:r>
              <a:rPr lang="fi-FI" i="1" dirty="0"/>
              <a:t> for</a:t>
            </a:r>
            <a:r>
              <a:rPr lang="fi-FI" dirty="0"/>
              <a:t>)</a:t>
            </a:r>
          </a:p>
          <a:p>
            <a:r>
              <a:rPr lang="fi-FI" dirty="0"/>
              <a:t>Runsaa</a:t>
            </a:r>
            <a:r>
              <a:rPr lang="fi-FI" b="1" dirty="0">
                <a:solidFill>
                  <a:srgbClr val="FF0000"/>
                </a:solidFill>
              </a:rPr>
              <a:t>sti</a:t>
            </a:r>
            <a:r>
              <a:rPr lang="fi-FI" dirty="0"/>
              <a:t> (adverbi)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i="1" dirty="0" err="1"/>
              <a:t>plenty</a:t>
            </a:r>
            <a:r>
              <a:rPr lang="fi-FI" dirty="0"/>
              <a:t>) runsas (adj.)</a:t>
            </a:r>
          </a:p>
          <a:p>
            <a:r>
              <a:rPr lang="fi-FI" dirty="0"/>
              <a:t>Riittävä</a:t>
            </a:r>
            <a:r>
              <a:rPr lang="fi-FI" b="1" dirty="0">
                <a:solidFill>
                  <a:srgbClr val="FF0000"/>
                </a:solidFill>
              </a:rPr>
              <a:t>sti </a:t>
            </a:r>
            <a:r>
              <a:rPr lang="fi-FI" dirty="0"/>
              <a:t>(adverbi)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i="1" dirty="0" err="1"/>
              <a:t>enough</a:t>
            </a:r>
            <a:r>
              <a:rPr lang="fi-FI" dirty="0"/>
              <a:t>) riittävä (adj.)</a:t>
            </a:r>
          </a:p>
          <a:p>
            <a:r>
              <a:rPr lang="fi-FI" dirty="0"/>
              <a:t>Uni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i="1" dirty="0" err="1"/>
              <a:t>sleep</a:t>
            </a:r>
            <a:r>
              <a:rPr lang="fi-FI" dirty="0"/>
              <a:t>)</a:t>
            </a:r>
          </a:p>
          <a:p>
            <a:r>
              <a:rPr lang="fi-FI" dirty="0"/>
              <a:t>Enemmän (adverbi)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i="1" dirty="0" err="1"/>
              <a:t>more</a:t>
            </a:r>
            <a:r>
              <a:rPr lang="fi-FI" dirty="0"/>
              <a:t>) paljon – enemmän - eniten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86827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76AB91-BEF8-928A-7ADE-851C64A1E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D5A7A7-A296-F6CC-3C7B-52BB56AE38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Käyttö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i="1" dirty="0" err="1"/>
              <a:t>use</a:t>
            </a:r>
            <a:r>
              <a:rPr lang="fi-FI" i="1" dirty="0"/>
              <a:t>)</a:t>
            </a:r>
            <a:r>
              <a:rPr lang="fi-FI" dirty="0"/>
              <a:t> verbi käyttää</a:t>
            </a:r>
          </a:p>
          <a:p>
            <a:r>
              <a:rPr lang="fi-FI" dirty="0"/>
              <a:t>Aivot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i="1" dirty="0" err="1"/>
              <a:t>brain</a:t>
            </a:r>
            <a:r>
              <a:rPr lang="fi-FI" dirty="0"/>
              <a:t>)</a:t>
            </a:r>
          </a:p>
          <a:p>
            <a:r>
              <a:rPr lang="fi-FI" dirty="0"/>
              <a:t>Rauhoittua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i="1" dirty="0"/>
              <a:t>to </a:t>
            </a:r>
            <a:r>
              <a:rPr lang="fi-FI" i="1" dirty="0" err="1"/>
              <a:t>calm</a:t>
            </a:r>
            <a:r>
              <a:rPr lang="fi-FI" i="1" dirty="0"/>
              <a:t> </a:t>
            </a:r>
            <a:r>
              <a:rPr lang="fi-FI" i="1" dirty="0" err="1"/>
              <a:t>down</a:t>
            </a:r>
            <a:r>
              <a:rPr lang="fi-FI" dirty="0"/>
              <a:t>)</a:t>
            </a:r>
          </a:p>
          <a:p>
            <a:r>
              <a:rPr lang="fi-FI" dirty="0"/>
              <a:t>Rentoutua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i="1" dirty="0"/>
              <a:t>to </a:t>
            </a:r>
            <a:r>
              <a:rPr lang="fi-FI" i="1" dirty="0" err="1"/>
              <a:t>relax</a:t>
            </a:r>
            <a:r>
              <a:rPr lang="fi-FI" dirty="0"/>
              <a:t>)</a:t>
            </a:r>
          </a:p>
          <a:p>
            <a:r>
              <a:rPr lang="fi-FI" dirty="0"/>
              <a:t>Pääasia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i="1" dirty="0" err="1"/>
              <a:t>the</a:t>
            </a:r>
            <a:r>
              <a:rPr lang="fi-FI" i="1" dirty="0"/>
              <a:t> main </a:t>
            </a:r>
            <a:r>
              <a:rPr lang="fi-FI" i="1" dirty="0" err="1"/>
              <a:t>point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39796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273</Words>
  <Application>Microsoft Office PowerPoint</Application>
  <PresentationFormat>Laajakuva</PresentationFormat>
  <Paragraphs>80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Office-teema</vt:lpstr>
      <vt:lpstr>Sanat s. 53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6</cp:revision>
  <dcterms:created xsi:type="dcterms:W3CDTF">2024-10-25T13:35:13Z</dcterms:created>
  <dcterms:modified xsi:type="dcterms:W3CDTF">2024-10-25T13:59:55Z</dcterms:modified>
</cp:coreProperties>
</file>