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5C820E-39BB-048A-19A5-5893891446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CF2F902-0FFC-9F71-CFF4-B5D1B8059A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C0E827-FCFD-96E7-7254-D9FF1D179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5CBD3E-FBBF-D601-1E15-DBE21645B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76BF05-3746-B2F6-0875-92504A4CC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585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DC276E-AA1F-B4E0-776A-0D0EFD486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E65235A-B7D5-BB0B-B566-585986AEF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D27E4A-4DBC-732A-112A-94F93AA4E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E36CAF-58DF-6271-2F8D-6702334F3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699CC6-E80E-75BE-2C1C-9FC255B84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0221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27CD45D-7DF7-9048-F131-F50A923A46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AEE9A68-27D3-7161-1056-1CB6A475F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DCA9EA-226F-CE96-C907-410B03625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96E60C-1215-67A8-C02D-B023A8813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3D5773D-F02C-BAF1-6A93-10AA5964A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422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D4BDEE-E467-E58E-131C-E5C00719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EB58F4-6D84-6725-EB2D-2187C4AC3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A1D0CE-7C2C-12BB-04DD-806325C17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862118-3424-4449-D492-78998C6D7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DC10E5-A869-0E3F-651F-C99561DCD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308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6AC2FF-FBC6-4790-6116-7C1ED4A54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17EF6B-F97C-9EF1-A709-A99CAA12D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38EC44-D5FC-915C-878F-98E32E0FE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5BD9AD-788A-4239-2B55-22D18E53C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B787C2-1608-290F-C6C8-DA3A04AE6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95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A09076-203B-F64C-FB41-942119290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85E6D8-D0CA-A8E9-97BC-467050EDF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510BC14-88B3-8021-C220-4A69C30BF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F4A08C2-667F-A4A5-1875-75AE68968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D100EF4-1A64-6E8D-45B4-FFCB61AE5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C35BB1C-1233-FA60-9508-20E3DBA5F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39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1EE2C0-CDF3-7BA0-9EE9-E0B6F6AB0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BFEB35-EB2B-31CD-D286-B72F2AA64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61F5F3-E4C0-B5E7-BD8B-B38C7F243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D58277D-3676-24E9-6F25-9DFB5933D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DBE8437-4BEF-7982-743A-67B68255C0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3E09BEE-D965-8D2F-E33D-28C0D3707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4205821-F98B-D9D7-1877-F379FEDC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7BA73A4-6813-E594-7DBE-1CD990FC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28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60306B-4DD5-B001-4150-88B145524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454E56C-5443-A204-A09A-6B458AD24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FD625B2-5C50-C5C8-EC3C-446550B5B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0A957BC-B80F-0DBF-9205-BB3630873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643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B0A812F-CF24-38FB-F70E-8EA099A20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500CF64-FEED-4953-A03F-364080E29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A0546D-AE89-D754-546E-565FEEC46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371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27D88E-3A26-4D64-443D-13A2DB364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526BB3-2F2C-6541-B033-0021A514F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D2D4224-0136-FF32-4B4A-45B259DA9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B37817C-AC4E-9DFE-46D3-436C79506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9C2A07B-3C1C-82D2-0140-70171D00B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F9850C0-6425-E5C5-1421-A710C8BD2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7834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6CFD80-A9F6-DBD6-FC0A-FF1184F51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1837F90-F3C0-BEB0-3BD8-02FD1DA6E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3E07012-FDED-6796-3739-9C42297DAD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814581-4571-C057-906B-0833A0A58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BA84EE8-6E8E-FB74-9A4D-FB89A9623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1B1A092-829C-3F94-CE72-3BBE31AA2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08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8BA3A94-82F1-BD9E-2688-50B68E9F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211C65B-AEC5-B807-CC25-EC43879EF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406719-FEF2-09EF-5D54-3D99497B51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D58772-28A4-4479-A90A-D06A114C7E3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789613-028E-ABF8-BD9B-8219556D2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1ED5FE-199C-F63E-3BA3-9ED48F318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80CEF5-3A5D-4A7B-8845-A8668D4241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015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CAF412-B327-5E7E-D7F2-7628563289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Akkusatiiviverbejä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F284908-E7A4-2B99-0CFA-654E28DB7D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-n </a:t>
            </a:r>
          </a:p>
          <a:p>
            <a:r>
              <a:rPr lang="fi-FI" dirty="0"/>
              <a:t>-t (minut, sinut, hänet, meidät, teidät, heidät)</a:t>
            </a:r>
          </a:p>
        </p:txBody>
      </p:sp>
    </p:spTree>
    <p:extLst>
      <p:ext uri="{BB962C8B-B14F-4D97-AF65-F5344CB8AC3E}">
        <p14:creationId xmlns:p14="http://schemas.microsoft.com/office/powerpoint/2010/main" val="1697259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6AD4EA-FC02-B045-F76B-2FBACA871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E39D57-1A42-0140-A722-461289075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Nähdä</a:t>
            </a:r>
          </a:p>
          <a:p>
            <a:pPr marL="0" indent="0">
              <a:buNone/>
            </a:pPr>
            <a:r>
              <a:rPr lang="fi-FI" sz="18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 näimme Liisa</a:t>
            </a:r>
            <a:r>
              <a:rPr lang="fi-FI" sz="18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fi-FI" sz="18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/sinu</a:t>
            </a:r>
            <a:r>
              <a:rPr lang="fi-FI" sz="18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</a:t>
            </a:r>
            <a:r>
              <a:rPr lang="fi-FI" sz="18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eilen.</a:t>
            </a:r>
            <a:endParaRPr lang="fi-FI" sz="1800" b="1" i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fi-FI" sz="1800" b="1" i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i-FI" sz="18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</a:t>
            </a:r>
            <a:r>
              <a:rPr lang="fi-FI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uistaa</a:t>
            </a:r>
          </a:p>
          <a:p>
            <a:pPr marL="0" indent="0">
              <a:buNone/>
            </a:pPr>
            <a:r>
              <a:rPr lang="fi-FI" sz="18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Muistan säännö</a:t>
            </a:r>
            <a:r>
              <a:rPr lang="fi-FI" sz="18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fi-FI" sz="18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fi-FI" sz="1800" b="1" i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i-FI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Tuntea</a:t>
            </a:r>
            <a:endParaRPr lang="fi-FI" sz="1800" b="1" i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Tunnetko naapuri</a:t>
            </a:r>
            <a:r>
              <a:rPr lang="fi-FI" sz="18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fi-FI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fi-FI" sz="1800" b="1" i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i-FI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Tietää</a:t>
            </a:r>
          </a:p>
          <a:p>
            <a:pPr marL="0" indent="0">
              <a:buNone/>
            </a:pPr>
            <a:r>
              <a:rPr lang="fi-FI" sz="18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Tiedän vastaukse</a:t>
            </a:r>
            <a:r>
              <a:rPr lang="fi-FI" sz="18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fi-FI" sz="18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fi-FI" sz="1800" b="1" i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9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D43EF2-4AF7-CA19-E39D-A74E2D885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B39C5A-30DB-8837-4B6A-ECDF09FAB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tappaa</a:t>
            </a:r>
            <a:endParaRPr lang="fi-FI" dirty="0"/>
          </a:p>
          <a:p>
            <a:pPr marL="0" indent="0">
              <a:buNone/>
            </a:pPr>
            <a:r>
              <a:rPr lang="fi-FI" sz="2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Tapoin hyttyse</a:t>
            </a:r>
            <a:r>
              <a:rPr lang="fi-FI" sz="2800" b="1" i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fi-FI" sz="2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endParaRPr lang="fi-FI" b="1" i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i-FI" sz="2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Unohtaa</a:t>
            </a:r>
          </a:p>
          <a:p>
            <a:pPr marL="0" indent="0">
              <a:buNone/>
            </a:pPr>
            <a:r>
              <a:rPr lang="fi-FI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Unohdin osoittee</a:t>
            </a:r>
            <a:r>
              <a:rPr lang="fi-FI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fi-FI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endParaRPr lang="fi-FI" sz="2800" b="1" i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i-FI" sz="2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Tavata</a:t>
            </a:r>
          </a:p>
          <a:p>
            <a:pPr marL="0" indent="0">
              <a:buNone/>
            </a:pPr>
            <a:r>
              <a:rPr lang="fi-FI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Tapaan Peka</a:t>
            </a:r>
            <a:r>
              <a:rPr lang="fi-FI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 </a:t>
            </a:r>
            <a:r>
              <a:rPr lang="fi-FI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ensi viikolla.</a:t>
            </a:r>
            <a:r>
              <a:rPr lang="fi-FI" sz="2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652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5FE03C-7D23-2997-066D-83E09B4D4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49D147-C3D0-6B4C-F0AD-D5AE74198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Voittaa</a:t>
            </a:r>
          </a:p>
          <a:p>
            <a:pPr marL="0" indent="0">
              <a:buNone/>
            </a:pPr>
            <a:r>
              <a:rPr lang="fi-FI" b="1" i="1" dirty="0">
                <a:solidFill>
                  <a:srgbClr val="000000"/>
                </a:solidFill>
                <a:latin typeface="Arial" panose="020B0604020202020204" pitchFamily="34" charset="0"/>
              </a:rPr>
              <a:t>He voittivat kilpailu</a:t>
            </a:r>
            <a:r>
              <a:rPr lang="fi-FI" b="1" i="1" dirty="0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r>
              <a:rPr lang="fi-FI" b="1" i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b="1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fi-FI" b="1" i="1" dirty="0">
                <a:solidFill>
                  <a:srgbClr val="000000"/>
                </a:solidFill>
                <a:latin typeface="Arial" panose="020B0604020202020204" pitchFamily="34" charset="0"/>
              </a:rPr>
              <a:t>Kutsua</a:t>
            </a:r>
          </a:p>
          <a:p>
            <a:pPr marL="0" indent="0">
              <a:buNone/>
            </a:pPr>
            <a:r>
              <a:rPr lang="fi-FI" b="1" i="1" dirty="0">
                <a:solidFill>
                  <a:srgbClr val="000000"/>
                </a:solidFill>
                <a:latin typeface="Arial" panose="020B0604020202020204" pitchFamily="34" charset="0"/>
              </a:rPr>
              <a:t>Kutsun teidä</a:t>
            </a:r>
            <a:r>
              <a:rPr lang="fi-FI" b="1" i="1" dirty="0">
                <a:solidFill>
                  <a:srgbClr val="FF0000"/>
                </a:solidFill>
                <a:latin typeface="Arial" panose="020B0604020202020204" pitchFamily="34" charset="0"/>
              </a:rPr>
              <a:t>t </a:t>
            </a:r>
            <a:r>
              <a:rPr lang="fi-FI" b="1" i="1" dirty="0">
                <a:solidFill>
                  <a:srgbClr val="000000"/>
                </a:solidFill>
                <a:latin typeface="Arial" panose="020B0604020202020204" pitchFamily="34" charset="0"/>
              </a:rPr>
              <a:t>juhlaan.</a:t>
            </a:r>
          </a:p>
        </p:txBody>
      </p:sp>
    </p:spTree>
    <p:extLst>
      <p:ext uri="{BB962C8B-B14F-4D97-AF65-F5344CB8AC3E}">
        <p14:creationId xmlns:p14="http://schemas.microsoft.com/office/powerpoint/2010/main" val="303162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64</Words>
  <Application>Microsoft Office PowerPoint</Application>
  <PresentationFormat>Laajakuva</PresentationFormat>
  <Paragraphs>27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Akkusatiiviverbejä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5</cp:revision>
  <dcterms:created xsi:type="dcterms:W3CDTF">2024-10-28T11:22:39Z</dcterms:created>
  <dcterms:modified xsi:type="dcterms:W3CDTF">2024-10-28T11:33:50Z</dcterms:modified>
</cp:coreProperties>
</file>