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6A3DFE-27C7-4115-B488-E5CBCA0CF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798E206-CD4F-4D5B-9CF6-1D4CE50C9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97E49D-0C49-4008-9DEF-E7FC3A0EE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AE79B4-508B-4A8B-B2A7-DE840AA1E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64D354-E84E-4E96-80B3-931280E90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07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0FB2B0-56EB-482C-BFB2-016E1F548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A1FB17-FCB5-464D-B07A-E47E2B8ADC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C23787-BB87-4A09-8785-0BB621B1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52BD2E-08AF-49DA-832E-975FAC315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033E79-68B3-4E67-978D-83CD2505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883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389E57B-4037-4196-A29E-4468F24E3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9BA139-7527-4294-BAD4-2114F27E7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93FDF8-ADF5-4A49-8E4C-A342FCD5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25727F-2BBB-4C1D-90EA-3339B760A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11BF6B-3928-4B6A-B887-1CBFC02BD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844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887FD-7D95-4D00-BE95-935151802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3B0EF5-834B-454C-9657-2E4D1A940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F47E0F-6A3D-4B03-9A79-EBC1BA0F3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644B7-9E11-40F6-92E0-9AB4BD3A1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BA894A-7487-4F7A-BBCE-5276FB137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509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47CAD9-A895-4257-8715-8AA86DE61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9852B3-5D7E-4769-9E9D-E040A52F9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F55B03-B343-4089-8572-E7479BCA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B6410D-4603-4373-AF92-7C5DE9FAC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FCB1AE-C3B4-4889-BF19-D4C0C6B0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88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08D706-F35E-4ECA-9777-AC32C256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9407F9-672E-4F21-B544-54E8A414B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E8C387-E13C-482D-BE78-368BB9E4A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DE1499-D569-4BF2-8597-485796654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9A2955-6416-4B7B-A467-95A33A73A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1E51EF9-E7E3-41EA-A772-DC3628B1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814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4F4D11-3032-49B2-84F8-46AC51BB7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2F0879-BB7F-49CB-8A58-F31AD801E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E011E-31D5-4D67-A36F-72B158E7E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34A1B1-C23D-4F00-8B78-85A80E4E8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A6D7DAD-C308-4CBA-B579-577EDF3A95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F98789-4BF8-4B7B-B32D-6279B85D0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F5EC568-BEA2-4527-8798-CB3FF7570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630C4C8-0877-471F-BF1D-B1E2E3FD0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00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4FD5E6-B94D-4D6D-9733-86D33ACBA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00D2A2-8389-4B0C-82C4-9EA7560B4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B78ECF2-AFE6-49DC-BDE3-88B4A3A0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7CE03D6-6A4E-426E-9086-668A126B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66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C6E4339-A60A-4C35-A77A-F72F7E3A5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80C1006-C61C-4497-BAEB-CCC14B9EB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C73B09D-7E70-4213-926F-EA9DAA66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518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5A0BBC-3FB7-4889-96AB-969EB45CA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F246A7-24EA-4903-BAE5-E24D390FA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FD2D77A-8E9C-4DE7-9075-9CDD1FA9F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DF74BA-953C-4B8A-AADD-604994A5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5D6BA1-BC77-486E-881F-BE3A929BC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7967686-80CC-423A-A54E-21F78F62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357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8D3480-46F1-4D47-BB3E-478AD9A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214574D-A3AC-4CD9-8E67-B8667EF2F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B13ADB-9B1E-4547-B333-33CC10EAD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70DD4AF-0F44-44C5-BFBD-EB9C34835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ECC61E-FE4B-4186-AC99-59D0247D1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A75ED6-14F0-497F-BA4D-177076F9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369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4CD23F8-6214-461F-9C3F-8EBB9555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CBCD66E-6012-4295-A65A-7B8A4C13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0073ED-5684-41B4-B3E2-5DC0DF12B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9EF34-00E7-48F1-913E-5838A1979831}" type="datetimeFigureOut">
              <a:rPr lang="fi-FI" smtClean="0"/>
              <a:t>22.10.2024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3FB1EC-C003-449B-8C91-8CE85E13F2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0AA234-0F20-474D-9907-21BF26AD2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E488-CC10-4C6D-B7E1-770A702269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80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0DFFA-C16C-498F-B95E-143376D638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Nesessiivilausetehtävä</a:t>
            </a:r>
            <a:r>
              <a:rPr lang="fi-FI" dirty="0"/>
              <a:t> 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C92760B-8918-4CA2-970A-FC8935C9CD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1032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E63CBA-05F5-46B3-A297-EEAA02903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5C1174-F6BB-44C9-9984-BAD8AC37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Huomenna on ihan hirveä päivä. Ensin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käy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keskustassa lähettämässä pari pikakirjettä. 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 jälkeen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men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takaisin kotiin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(minun on) lai</a:t>
            </a:r>
            <a:r>
              <a:rPr lang="fi-FI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lounas valmiiksi.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Lapsi</a:t>
            </a:r>
            <a:r>
              <a:rPr lang="fi-FI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lla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ol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ruokaa, kun he tulevat koulusta. (</a:t>
            </a:r>
            <a:r>
              <a:rPr lang="fi-FI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omistusrakenne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Lasten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lämmi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itse ruoka mikrouunissa, koska minä en ole kotona, kun he tulevat.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756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E7BD5D-1CDA-43C4-B86B-E9FD6A46F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3F4BDB-8AA3-4B9B-BB19-B0FFB30BA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palat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ennen kolmea takaisin keskustaan, koska lupasin isälle ja äidille, että menen heitä vastaan asemalle. 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soi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myös Liisalle, koska hän ei tiedä, että isä ja äiti ovat tulossa tänne ja hän haluaisi varmasti nähdä heidät.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Luulen, että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ost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äidille kukkia ja isälle jokin pieni lahja.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Asemalta meidän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kiireh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äkkiä kotiin, koska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ol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siellä, kun Heikki soittaa neljältä</a:t>
            </a:r>
            <a:r>
              <a:rPr lang="fi-FI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		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007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19E787-92BC-4D7B-930F-C39AB64C9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A8ED13-9087-47E4-809A-B9F06441E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Sen jälkeen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läh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taas ja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(minun on) jä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isä ja äiti yksin kotiin.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Heidän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ol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muutama tunti kahdestaan, ennen kuin Matti pääsee töistä. 	 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 haluaisi jättää heitä yksin, mutta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palau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Tiinalle eräs kirja, jonka lainasin häneltä viime viikolla.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46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71EB43-7832-4189-A9E4-0243D40DE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6C2D48-8DA9-427F-8F2D-B97990AB1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matkust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Tiinan luo bussilla, koska Matin 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oli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fi-FI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ttava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auto aamulla. (</a:t>
            </a:r>
            <a:r>
              <a:rPr lang="fi-FI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imperfekti)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Hän sanoi, että hänen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käy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tänään Porvoossa.</a:t>
            </a:r>
          </a:p>
          <a:p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Bussimatka Tiinalle kestää noin tunnin yhteen suuntaan. Jos minulla olisi auto, matka menisi nopeammin. Miksi minun 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 eh</a:t>
            </a:r>
            <a:r>
              <a:rPr lang="fi-FI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fi-FI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fi-FI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ttävä</a:t>
            </a:r>
            <a:r>
              <a:rPr lang="fi-FI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joka paikkaan?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351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C4A72B-2443-4BCA-8BCC-47AE53F59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B09E20-F4BE-4BC8-9359-4F6DCAC60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sinun on tehtävä tänään/huomenna?</a:t>
            </a:r>
          </a:p>
        </p:txBody>
      </p:sp>
    </p:spTree>
    <p:extLst>
      <p:ext uri="{BB962C8B-B14F-4D97-AF65-F5344CB8AC3E}">
        <p14:creationId xmlns:p14="http://schemas.microsoft.com/office/powerpoint/2010/main" val="3468878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257</Words>
  <Application>Microsoft Office PowerPoint</Application>
  <PresentationFormat>Laajakuva</PresentationFormat>
  <Paragraphs>16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Office-teema</vt:lpstr>
      <vt:lpstr>Nesessiivilausetehtävä 1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Nesessiivilausetehtävä 1</dc:title>
  <dc:creator>Eloranta Niina</dc:creator>
  <cp:lastModifiedBy>Eloranta Niina</cp:lastModifiedBy>
  <cp:revision>9</cp:revision>
  <dcterms:created xsi:type="dcterms:W3CDTF">2021-03-08T14:30:19Z</dcterms:created>
  <dcterms:modified xsi:type="dcterms:W3CDTF">2024-10-22T14:06:14Z</dcterms:modified>
</cp:coreProperties>
</file>