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4B71F8-C5F4-E8A5-F5D9-F1B8C4FCAC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15A9445-FC55-4BF5-38A5-65E74346CE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EFB79C-B07D-264B-C840-A05842CD6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8F3D-52A8-42B7-8E03-2E04738213FC}" type="datetimeFigureOut">
              <a:rPr lang="fi-FI" smtClean="0"/>
              <a:t>21.11.2024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0D5A2A-4739-833D-DCEF-FA7D8D6C3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A9DD49E-A703-93CA-593F-059D5BE9B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C918-97FC-42F5-9876-9E12DFDCD8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071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C9E9AC-8795-AF6D-30DC-CCC54167B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D717D34-4BFF-A6AE-F269-5A370AC746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9859D88-0C89-B027-DDE0-5E80B9C1A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8F3D-52A8-42B7-8E03-2E04738213FC}" type="datetimeFigureOut">
              <a:rPr lang="fi-FI" smtClean="0"/>
              <a:t>21.11.2024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27ECC9-28CF-C430-6479-0B6A2A5AD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3DB791B-641B-D6A1-99F7-06D775067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C918-97FC-42F5-9876-9E12DFDCD8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2324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0731AE8-EE86-B770-C0A6-4C61477D63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4A4C1C3-C33F-27B3-9B88-DE4EED45F7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0B804E-2C1E-DBDC-D11A-3C43B171F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8F3D-52A8-42B7-8E03-2E04738213FC}" type="datetimeFigureOut">
              <a:rPr lang="fi-FI" smtClean="0"/>
              <a:t>21.11.2024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6F5A6F5-6F7F-F6BB-61A7-02FC6FDA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BD831EE-8C73-117B-0647-61C809672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C918-97FC-42F5-9876-9E12DFDCD8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403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1BB2FC-9B03-5F72-92D0-07A5B0EED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F7496A-23D5-D1D3-F6B8-062755DF5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B8F7B0-E3A5-F2EE-EF89-8E1B023ED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8F3D-52A8-42B7-8E03-2E04738213FC}" type="datetimeFigureOut">
              <a:rPr lang="fi-FI" smtClean="0"/>
              <a:t>21.11.2024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6C0A60-F263-5B76-F932-F8B95ADA7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FA67DA8-355D-507E-D388-C19A477E2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C918-97FC-42F5-9876-9E12DFDCD8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615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FD6831-A292-6314-9407-B753A8DF8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4FBD25-3F5F-9E90-4A5E-F1EFB625A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B9F71C2-EEDA-8DCA-0823-9AD05D5C7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8F3D-52A8-42B7-8E03-2E04738213FC}" type="datetimeFigureOut">
              <a:rPr lang="fi-FI" smtClean="0"/>
              <a:t>21.11.2024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5E3EC9-141D-C497-F72E-5BE22FC92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BF0D2D7-74FA-FC6B-4762-90E46B379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C918-97FC-42F5-9876-9E12DFDCD8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160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7F4E40-E324-9667-D93A-E6913C5B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612413-E1B9-D237-BD50-4BB945EA6F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FF2E7E4-6D07-4254-948E-F8A0C8C4C5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A23A978-3691-196B-E8DB-4FD09F62B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8F3D-52A8-42B7-8E03-2E04738213FC}" type="datetimeFigureOut">
              <a:rPr lang="fi-FI" smtClean="0"/>
              <a:t>21.11.2024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6DD35C3-7DFD-5D93-18A7-EC38D3BEA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98C65A-D2E0-52F9-430B-3FED3647D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C918-97FC-42F5-9876-9E12DFDCD8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1564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B5C59A-13F8-65E9-2379-B0E4A7D01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BC79EA6-181E-6378-5B39-BE1723FE9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E6279BE-3B20-8BCA-A45D-605626A809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91DC1D5-3551-9E64-04E6-32DA1D8B6F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DDC5F23-BA39-2EAD-8154-03EEA6F05F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F9B7AFA-6E10-53AE-49B9-5EB3908BB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8F3D-52A8-42B7-8E03-2E04738213FC}" type="datetimeFigureOut">
              <a:rPr lang="fi-FI" smtClean="0"/>
              <a:t>21.11.2024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5DD58A7-16CC-E5FB-563C-F45C6CCE4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49822AA-2746-6281-9C23-F3B4B1ACD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C918-97FC-42F5-9876-9E12DFDCD8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81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470B65-697D-3A47-B1E5-6A6EA2BE5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BA167B3-65AF-E2D1-EE9D-F3BD724D4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8F3D-52A8-42B7-8E03-2E04738213FC}" type="datetimeFigureOut">
              <a:rPr lang="fi-FI" smtClean="0"/>
              <a:t>21.11.2024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1E3E20-B16C-6EFF-DA52-EDAAA4D13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D2FDDAC-7021-B16D-C3C5-87697BDB8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C918-97FC-42F5-9876-9E12DFDCD8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5957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617D25C-B19D-3DD5-364D-68F10CAA4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8F3D-52A8-42B7-8E03-2E04738213FC}" type="datetimeFigureOut">
              <a:rPr lang="fi-FI" smtClean="0"/>
              <a:t>21.11.2024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C965C4B-5C0F-A0B1-2288-0DDB37A29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72ADFD6-1D22-23E5-60EA-CE1236902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C918-97FC-42F5-9876-9E12DFDCD8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074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D854B5-CCE4-559F-D89A-C727A7503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7A9FBA-733D-6187-025D-CCBB74B86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A52F38B-8514-6392-4DE7-F578C2D68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57179A0-E48B-B25C-5D98-CBF666355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8F3D-52A8-42B7-8E03-2E04738213FC}" type="datetimeFigureOut">
              <a:rPr lang="fi-FI" smtClean="0"/>
              <a:t>21.11.2024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4276422-A39F-AA4A-5EFA-C78E64886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D051142-93CE-5786-C3B1-44603490C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C918-97FC-42F5-9876-9E12DFDCD8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8863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3469E8-EB49-2108-8A8E-86EAA27F9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26EB69C-F873-253A-6FE4-38AEDA812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1EC9725-FD7D-A90B-6F86-25530B9DF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EE6D864-6940-B374-DDC4-CBE5E6F80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8F3D-52A8-42B7-8E03-2E04738213FC}" type="datetimeFigureOut">
              <a:rPr lang="fi-FI" smtClean="0"/>
              <a:t>21.11.2024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E62B752-A383-6F92-D297-FECDEE814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33799FA-7AAE-9139-C02E-197C75907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C918-97FC-42F5-9876-9E12DFDCD8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537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0268748-8C00-64C1-CAA3-8DF11429A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1382A56-B7B3-2DDE-C0A5-6C952E9E2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C3E7054-9A1F-D74E-7A48-435277933C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E68F3D-52A8-42B7-8E03-2E04738213FC}" type="datetimeFigureOut">
              <a:rPr lang="fi-FI" smtClean="0"/>
              <a:t>21.11.2024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EFF559-76D0-B607-FFB2-E840D1624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8054C84-9176-90FE-EE30-067BEEE5A5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78C918-97FC-42F5-9876-9E12DFDCD8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153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8F6724-E8AB-DE45-EFA1-36A4F6761F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Jokaisenoikeudet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8982E5D-4953-A266-2420-0B0A739315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Sivu 90</a:t>
            </a:r>
          </a:p>
        </p:txBody>
      </p:sp>
    </p:spTree>
    <p:extLst>
      <p:ext uri="{BB962C8B-B14F-4D97-AF65-F5344CB8AC3E}">
        <p14:creationId xmlns:p14="http://schemas.microsoft.com/office/powerpoint/2010/main" val="2665205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590965-DF1A-FECC-959B-00F3F2321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04C5D2-E1B5-DE4D-3E92-D938AA7A6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Jokainen</a:t>
            </a:r>
          </a:p>
          <a:p>
            <a:pPr marL="0" indent="0">
              <a:buNone/>
            </a:pPr>
            <a:r>
              <a:rPr lang="fi-FI" dirty="0"/>
              <a:t>jokainen ihminen = kaikki ihmiset (</a:t>
            </a:r>
            <a:r>
              <a:rPr lang="fi-FI" dirty="0" err="1"/>
              <a:t>everyone</a:t>
            </a:r>
            <a:r>
              <a:rPr lang="fi-FI" dirty="0"/>
              <a:t>)</a:t>
            </a:r>
          </a:p>
          <a:p>
            <a:r>
              <a:rPr lang="fi-FI" dirty="0"/>
              <a:t>Oikeus</a:t>
            </a:r>
          </a:p>
          <a:p>
            <a:pPr marL="0" indent="0">
              <a:buNone/>
            </a:pPr>
            <a:r>
              <a:rPr lang="fi-FI" dirty="0"/>
              <a:t>Jotakin saa tehdä (</a:t>
            </a:r>
            <a:r>
              <a:rPr lang="fi-FI" dirty="0" err="1"/>
              <a:t>right</a:t>
            </a:r>
            <a:r>
              <a:rPr lang="fi-FI" dirty="0"/>
              <a:t>) esim. Minulla on oikeus kerätä marjoja.</a:t>
            </a:r>
          </a:p>
          <a:p>
            <a:r>
              <a:rPr lang="fi-FI" dirty="0" err="1"/>
              <a:t>Jokaisenoikeus</a:t>
            </a:r>
            <a:r>
              <a:rPr lang="fi-FI" dirty="0"/>
              <a:t> = jokamiehenoikeus</a:t>
            </a:r>
          </a:p>
          <a:p>
            <a:pPr marL="0" indent="0">
              <a:buNone/>
            </a:pPr>
            <a:r>
              <a:rPr lang="fi-FI" dirty="0"/>
              <a:t>Jokainen ihminen saa tehdä (</a:t>
            </a:r>
            <a:r>
              <a:rPr lang="fi-FI" dirty="0" err="1"/>
              <a:t>everyman´s</a:t>
            </a:r>
            <a:r>
              <a:rPr lang="fi-FI" dirty="0"/>
              <a:t> </a:t>
            </a:r>
            <a:r>
              <a:rPr lang="fi-FI" dirty="0" err="1"/>
              <a:t>right</a:t>
            </a:r>
            <a:r>
              <a:rPr lang="fi-FI" dirty="0"/>
              <a:t>, </a:t>
            </a:r>
            <a:r>
              <a:rPr lang="fi-FI" dirty="0" err="1"/>
              <a:t>right</a:t>
            </a:r>
            <a:r>
              <a:rPr lang="fi-FI" dirty="0"/>
              <a:t> of </a:t>
            </a:r>
            <a:r>
              <a:rPr lang="fi-FI" dirty="0" err="1"/>
              <a:t>public</a:t>
            </a:r>
            <a:r>
              <a:rPr lang="fi-FI" dirty="0"/>
              <a:t> </a:t>
            </a:r>
            <a:r>
              <a:rPr lang="fi-FI" dirty="0" err="1"/>
              <a:t>access</a:t>
            </a:r>
            <a:r>
              <a:rPr lang="fi-FI" dirty="0"/>
              <a:t>)</a:t>
            </a:r>
          </a:p>
          <a:p>
            <a:r>
              <a:rPr lang="fi-FI" dirty="0"/>
              <a:t>Liikkua</a:t>
            </a:r>
          </a:p>
          <a:p>
            <a:pPr marL="0" indent="0">
              <a:buNone/>
            </a:pPr>
            <a:r>
              <a:rPr lang="fi-FI" dirty="0"/>
              <a:t>Kulkea (to </a:t>
            </a:r>
            <a:r>
              <a:rPr lang="fi-FI" dirty="0" err="1"/>
              <a:t>move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92263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DF28F5-5B23-404A-F86E-F85C07508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A8BA34-D4CF-C1B2-31B2-7D2977758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Vapaa</a:t>
            </a:r>
            <a:r>
              <a:rPr lang="fi-FI" dirty="0">
                <a:highlight>
                  <a:srgbClr val="FFFF00"/>
                </a:highlight>
              </a:rPr>
              <a:t>sti (adverbi)</a:t>
            </a:r>
          </a:p>
          <a:p>
            <a:pPr marL="0" indent="0">
              <a:buNone/>
            </a:pPr>
            <a:r>
              <a:rPr lang="fi-FI" dirty="0"/>
              <a:t>Vapaa (adjektiivi) Miten? Vapaasti (</a:t>
            </a:r>
            <a:r>
              <a:rPr lang="fi-FI" dirty="0" err="1"/>
              <a:t>freely</a:t>
            </a:r>
            <a:r>
              <a:rPr lang="fi-FI" dirty="0"/>
              <a:t>)</a:t>
            </a:r>
          </a:p>
          <a:p>
            <a:r>
              <a:rPr lang="fi-FI" dirty="0"/>
              <a:t>Luonto</a:t>
            </a:r>
          </a:p>
          <a:p>
            <a:pPr marL="0" indent="0">
              <a:buNone/>
            </a:pPr>
            <a:r>
              <a:rPr lang="fi-FI" dirty="0" err="1"/>
              <a:t>Nature</a:t>
            </a:r>
            <a:endParaRPr lang="fi-FI" dirty="0"/>
          </a:p>
          <a:p>
            <a:r>
              <a:rPr lang="fi-FI" dirty="0"/>
              <a:t>Lupa  (substantiivi)</a:t>
            </a:r>
          </a:p>
          <a:p>
            <a:pPr marL="0" indent="0">
              <a:buNone/>
            </a:pPr>
            <a:r>
              <a:rPr lang="fi-FI" dirty="0"/>
              <a:t>Luvata (verbi) (permit)</a:t>
            </a:r>
          </a:p>
          <a:p>
            <a:r>
              <a:rPr lang="fi-FI" dirty="0"/>
              <a:t>Maanomista</a:t>
            </a:r>
            <a:r>
              <a:rPr lang="fi-FI" dirty="0">
                <a:highlight>
                  <a:srgbClr val="FFFF00"/>
                </a:highlight>
              </a:rPr>
              <a:t>ja</a:t>
            </a:r>
          </a:p>
          <a:p>
            <a:pPr marL="0" indent="0">
              <a:buNone/>
            </a:pPr>
            <a:r>
              <a:rPr lang="fi-FI" dirty="0"/>
              <a:t>Ihminen, joka omistaa maata (</a:t>
            </a:r>
            <a:r>
              <a:rPr lang="fi-FI" dirty="0" err="1"/>
              <a:t>landowner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1191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50154A-CB5E-F411-6E0E-95D3A78B0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82DCAB-B524-9BB7-88CD-DFBD1AACF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Ei kuitenkaan</a:t>
            </a:r>
          </a:p>
          <a:p>
            <a:pPr marL="0" indent="0">
              <a:buNone/>
            </a:pPr>
            <a:r>
              <a:rPr lang="fi-FI" dirty="0"/>
              <a:t>Positiivinen lause: esim. Minulla on flunssa. Lähden </a:t>
            </a:r>
            <a:r>
              <a:rPr lang="fi-FI" dirty="0">
                <a:highlight>
                  <a:srgbClr val="FFFF00"/>
                </a:highlight>
              </a:rPr>
              <a:t>kuitenkin </a:t>
            </a:r>
            <a:r>
              <a:rPr lang="fi-FI" dirty="0"/>
              <a:t>töihin.</a:t>
            </a:r>
          </a:p>
          <a:p>
            <a:pPr marL="0" indent="0">
              <a:buNone/>
            </a:pPr>
            <a:r>
              <a:rPr lang="fi-FI" dirty="0"/>
              <a:t>Negatiivinen lause: Minulla on rahaa, mutta </a:t>
            </a:r>
            <a:r>
              <a:rPr lang="fi-FI" dirty="0">
                <a:highlight>
                  <a:srgbClr val="FFFF00"/>
                </a:highlight>
              </a:rPr>
              <a:t>en</a:t>
            </a:r>
            <a:r>
              <a:rPr lang="fi-FI" dirty="0"/>
              <a:t> lähde kuiten</a:t>
            </a:r>
            <a:r>
              <a:rPr lang="fi-FI" dirty="0">
                <a:highlight>
                  <a:srgbClr val="FFFF00"/>
                </a:highlight>
              </a:rPr>
              <a:t>kaan </a:t>
            </a:r>
            <a:r>
              <a:rPr lang="fi-FI" dirty="0"/>
              <a:t>matkalle.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though</a:t>
            </a:r>
            <a:r>
              <a:rPr lang="fi-FI" dirty="0"/>
              <a:t>)</a:t>
            </a:r>
          </a:p>
          <a:p>
            <a:r>
              <a:rPr lang="fi-FI" dirty="0"/>
              <a:t>Vahingoittaa</a:t>
            </a:r>
          </a:p>
          <a:p>
            <a:pPr marL="0" indent="0">
              <a:buNone/>
            </a:pPr>
            <a:r>
              <a:rPr lang="fi-FI" dirty="0"/>
              <a:t>Aiheuttaa vahinkoa (to </a:t>
            </a:r>
            <a:r>
              <a:rPr lang="fi-FI" dirty="0" err="1"/>
              <a:t>harm</a:t>
            </a:r>
            <a:r>
              <a:rPr lang="fi-FI" dirty="0"/>
              <a:t>, </a:t>
            </a:r>
            <a:r>
              <a:rPr lang="fi-FI" dirty="0" err="1"/>
              <a:t>damage</a:t>
            </a:r>
            <a:r>
              <a:rPr lang="fi-FI" dirty="0"/>
              <a:t>)</a:t>
            </a:r>
          </a:p>
          <a:p>
            <a:r>
              <a:rPr lang="fi-FI" dirty="0"/>
              <a:t>Paitsi</a:t>
            </a:r>
          </a:p>
          <a:p>
            <a:pPr marL="0" indent="0">
              <a:buNone/>
            </a:pPr>
            <a:r>
              <a:rPr lang="fi-FI" dirty="0"/>
              <a:t>”poikkeus” (</a:t>
            </a:r>
            <a:r>
              <a:rPr lang="fi-FI" dirty="0" err="1"/>
              <a:t>except</a:t>
            </a:r>
            <a:r>
              <a:rPr lang="fi-FI" dirty="0"/>
              <a:t>)  esim. Olen töissä joka päivä, </a:t>
            </a:r>
            <a:r>
              <a:rPr lang="fi-FI" dirty="0">
                <a:highlight>
                  <a:srgbClr val="FFFF00"/>
                </a:highlight>
              </a:rPr>
              <a:t>paitsi (= mutta en)</a:t>
            </a:r>
            <a:r>
              <a:rPr lang="fi-FI" dirty="0"/>
              <a:t> sunnuntaina.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573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11FA90-296C-CC6D-E2D6-2225319F6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2047B6-7264-1374-EF25-BC58D5E81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Pelto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field</a:t>
            </a:r>
            <a:r>
              <a:rPr lang="fi-FI" dirty="0"/>
              <a:t>)</a:t>
            </a:r>
          </a:p>
          <a:p>
            <a:r>
              <a:rPr lang="fi-FI" dirty="0"/>
              <a:t>Retkeillä</a:t>
            </a:r>
          </a:p>
          <a:p>
            <a:pPr marL="0" indent="0">
              <a:buNone/>
            </a:pPr>
            <a:r>
              <a:rPr lang="fi-FI" dirty="0"/>
              <a:t>Mennä retkelle, kävelylle luontoon (to </a:t>
            </a:r>
            <a:r>
              <a:rPr lang="fi-FI" dirty="0" err="1"/>
              <a:t>hike</a:t>
            </a:r>
            <a:r>
              <a:rPr lang="fi-FI" dirty="0"/>
              <a:t>)</a:t>
            </a:r>
          </a:p>
          <a:p>
            <a:r>
              <a:rPr lang="fi-FI" dirty="0"/>
              <a:t>Telttailla</a:t>
            </a:r>
          </a:p>
          <a:p>
            <a:pPr marL="0" indent="0">
              <a:buNone/>
            </a:pPr>
            <a:r>
              <a:rPr lang="fi-FI" dirty="0"/>
              <a:t>Nukkua/yöpyä teltassa (to camp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tent</a:t>
            </a:r>
            <a:r>
              <a:rPr lang="fi-FI" dirty="0"/>
              <a:t>)</a:t>
            </a:r>
          </a:p>
          <a:p>
            <a:r>
              <a:rPr lang="fi-FI" dirty="0"/>
              <a:t>Poimia</a:t>
            </a:r>
          </a:p>
          <a:p>
            <a:pPr marL="0" indent="0">
              <a:buNone/>
            </a:pPr>
            <a:r>
              <a:rPr lang="fi-FI" dirty="0"/>
              <a:t>Kerätä (to </a:t>
            </a:r>
            <a:r>
              <a:rPr lang="fi-FI" dirty="0" err="1"/>
              <a:t>pick</a:t>
            </a:r>
            <a:r>
              <a:rPr lang="fi-FI" dirty="0"/>
              <a:t>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1896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0B756F-5A4C-35E8-8F54-FEBCDA7DD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1F75E7-FAC2-6DBB-D717-0AD21E05D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Onkia</a:t>
            </a:r>
          </a:p>
          <a:p>
            <a:pPr marL="0" indent="0">
              <a:buNone/>
            </a:pPr>
            <a:r>
              <a:rPr lang="fi-FI" dirty="0"/>
              <a:t>Kalastaa (mato)ongella (to </a:t>
            </a:r>
            <a:r>
              <a:rPr lang="fi-FI" dirty="0" err="1"/>
              <a:t>fish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a </a:t>
            </a:r>
            <a:r>
              <a:rPr lang="fi-FI" dirty="0" err="1"/>
              <a:t>fishing</a:t>
            </a:r>
            <a:r>
              <a:rPr lang="fi-FI" dirty="0"/>
              <a:t> </a:t>
            </a:r>
            <a:r>
              <a:rPr lang="fi-FI" dirty="0" err="1"/>
              <a:t>rod</a:t>
            </a:r>
            <a:r>
              <a:rPr lang="fi-FI" dirty="0"/>
              <a:t>)</a:t>
            </a:r>
          </a:p>
          <a:p>
            <a:r>
              <a:rPr lang="fi-FI" dirty="0"/>
              <a:t>Pilkkiä</a:t>
            </a:r>
          </a:p>
          <a:p>
            <a:pPr marL="0" indent="0">
              <a:buNone/>
            </a:pPr>
            <a:r>
              <a:rPr lang="fi-FI" dirty="0"/>
              <a:t>Kalastaa talvella jäällä (to ice-</a:t>
            </a:r>
            <a:r>
              <a:rPr lang="fi-FI" dirty="0" err="1"/>
              <a:t>fish</a:t>
            </a:r>
            <a:r>
              <a:rPr lang="fi-FI" dirty="0"/>
              <a:t>)</a:t>
            </a:r>
          </a:p>
          <a:p>
            <a:r>
              <a:rPr lang="fi-FI" dirty="0"/>
              <a:t>Jää</a:t>
            </a:r>
          </a:p>
          <a:p>
            <a:pPr marL="0" indent="0">
              <a:buNone/>
            </a:pPr>
            <a:r>
              <a:rPr lang="fi-FI" dirty="0"/>
              <a:t>Ice</a:t>
            </a:r>
          </a:p>
          <a:p>
            <a:r>
              <a:rPr lang="fi-FI" dirty="0"/>
              <a:t>Eläin</a:t>
            </a:r>
          </a:p>
          <a:p>
            <a:pPr marL="0" indent="0">
              <a:buNone/>
            </a:pPr>
            <a:r>
              <a:rPr lang="fi-FI" dirty="0"/>
              <a:t>An </a:t>
            </a:r>
            <a:r>
              <a:rPr lang="fi-FI" dirty="0" err="1"/>
              <a:t>animal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0346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3A90C8-5802-50BC-6418-A46E9161D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A3F0A3-6040-0F7D-5141-BEED480DE2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Sammal</a:t>
            </a:r>
          </a:p>
          <a:p>
            <a:pPr marL="0" indent="0">
              <a:buNone/>
            </a:pPr>
            <a:r>
              <a:rPr lang="fi-FI" dirty="0"/>
              <a:t>Metsän matala versokasvi (</a:t>
            </a:r>
            <a:r>
              <a:rPr lang="fi-FI" dirty="0" err="1"/>
              <a:t>moss</a:t>
            </a:r>
            <a:r>
              <a:rPr lang="fi-FI" dirty="0"/>
              <a:t>)</a:t>
            </a:r>
          </a:p>
          <a:p>
            <a:r>
              <a:rPr lang="fi-FI" dirty="0"/>
              <a:t>Jäkälä</a:t>
            </a:r>
          </a:p>
          <a:p>
            <a:pPr marL="0" indent="0">
              <a:buNone/>
            </a:pPr>
            <a:r>
              <a:rPr lang="fi-FI" dirty="0"/>
              <a:t>Metsän sienikasvi (</a:t>
            </a:r>
            <a:r>
              <a:rPr lang="fi-FI" dirty="0" err="1"/>
              <a:t>lichen</a:t>
            </a:r>
            <a:r>
              <a:rPr lang="fi-FI" dirty="0"/>
              <a:t>) </a:t>
            </a:r>
          </a:p>
          <a:p>
            <a:r>
              <a:rPr lang="fi-FI" dirty="0"/>
              <a:t>Maa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ground</a:t>
            </a:r>
            <a:r>
              <a:rPr lang="fi-FI" dirty="0"/>
              <a:t>)</a:t>
            </a:r>
          </a:p>
          <a:p>
            <a:r>
              <a:rPr lang="fi-FI" dirty="0"/>
              <a:t>Roska</a:t>
            </a:r>
          </a:p>
          <a:p>
            <a:pPr marL="0" indent="0">
              <a:buNone/>
            </a:pPr>
            <a:r>
              <a:rPr lang="fi-FI" dirty="0" err="1"/>
              <a:t>Rubbish</a:t>
            </a:r>
            <a:endParaRPr lang="fi-FI" dirty="0"/>
          </a:p>
          <a:p>
            <a:r>
              <a:rPr lang="fi-FI" dirty="0"/>
              <a:t>Moottoriajoneuvo</a:t>
            </a:r>
          </a:p>
          <a:p>
            <a:pPr marL="0" indent="0">
              <a:buNone/>
            </a:pPr>
            <a:r>
              <a:rPr lang="fi-FI" dirty="0"/>
              <a:t>Kulkuväline, jossa on moottori (esim. mopo) (</a:t>
            </a:r>
            <a:r>
              <a:rPr lang="fi-FI" dirty="0" err="1"/>
              <a:t>motor</a:t>
            </a:r>
            <a:r>
              <a:rPr lang="fi-FI" dirty="0"/>
              <a:t> </a:t>
            </a:r>
            <a:r>
              <a:rPr lang="fi-FI" dirty="0" err="1"/>
              <a:t>vehicle</a:t>
            </a:r>
            <a:r>
              <a:rPr lang="fi-FI" dirty="0"/>
              <a:t>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7607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43326A-04D9-564A-28CE-53484557D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1A50E8-8391-797A-098C-50C326CEC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Metsästää</a:t>
            </a:r>
          </a:p>
          <a:p>
            <a:pPr marL="0" indent="0">
              <a:buNone/>
            </a:pPr>
            <a:r>
              <a:rPr lang="fi-FI" dirty="0"/>
              <a:t>Saalistaa riistaa (hirvet, linnut, jänikset jne.) (to </a:t>
            </a:r>
            <a:r>
              <a:rPr lang="fi-FI" dirty="0" err="1"/>
              <a:t>hunt</a:t>
            </a:r>
            <a:r>
              <a:rPr lang="fi-FI" dirty="0"/>
              <a:t>)</a:t>
            </a:r>
          </a:p>
          <a:p>
            <a:r>
              <a:rPr lang="fi-FI" dirty="0"/>
              <a:t>Ilman + </a:t>
            </a:r>
            <a:r>
              <a:rPr lang="fi-FI" dirty="0">
                <a:solidFill>
                  <a:srgbClr val="FF0000"/>
                </a:solidFill>
              </a:rPr>
              <a:t>partitiivi</a:t>
            </a:r>
          </a:p>
          <a:p>
            <a:pPr marL="0" indent="0">
              <a:buNone/>
            </a:pPr>
            <a:r>
              <a:rPr lang="fi-FI" dirty="0"/>
              <a:t>Jotakin ei ole (</a:t>
            </a:r>
            <a:r>
              <a:rPr lang="fi-FI" dirty="0" err="1"/>
              <a:t>without</a:t>
            </a:r>
            <a:r>
              <a:rPr lang="fi-FI" dirty="0"/>
              <a:t>) esim. Et saa ajaa autoa </a:t>
            </a:r>
            <a:r>
              <a:rPr lang="fi-FI" dirty="0">
                <a:highlight>
                  <a:srgbClr val="FFFF00"/>
                </a:highlight>
              </a:rPr>
              <a:t>ilman</a:t>
            </a:r>
            <a:r>
              <a:rPr lang="fi-FI" dirty="0"/>
              <a:t> ajokortti</a:t>
            </a:r>
            <a:r>
              <a:rPr lang="fi-FI" dirty="0">
                <a:solidFill>
                  <a:srgbClr val="FF0000"/>
                </a:solidFill>
              </a:rPr>
              <a:t>a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7719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275</Words>
  <Application>Microsoft Office PowerPoint</Application>
  <PresentationFormat>Laajakuva</PresentationFormat>
  <Paragraphs>56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Office-teema</vt:lpstr>
      <vt:lpstr>Jokaisenoikeudet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6</cp:revision>
  <dcterms:created xsi:type="dcterms:W3CDTF">2024-11-21T17:20:10Z</dcterms:created>
  <dcterms:modified xsi:type="dcterms:W3CDTF">2024-11-21T17:47:04Z</dcterms:modified>
</cp:coreProperties>
</file>