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060F8-D24A-B043-149B-BC7AB8F06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8129AE-BD6E-1177-F307-082C028AE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F0D7C0-CA07-0159-3B2F-B2A84933F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B4CC1A-6F59-D04C-6968-5AD40BBF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C4E2CA-8A04-A227-20CF-1BE06587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95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C5D228-BD0A-7793-2131-C3BB9BE96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5492AB7-29DD-253B-AC22-903A59DC5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2E5250-D57F-E313-52CE-BB2462390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6DB02C-C7C8-92C5-82DA-A7641AE08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5B8EF3-B88D-C654-99F2-74BBF7F72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32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3535F9E-C8E5-6A41-3C2A-BCA1D946E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8EE3A1-2E95-E6DB-E855-71799B34B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E47685-81CD-6266-0C06-68BB32D1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19DE7C-0C7D-4542-AAF9-AA6630B0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DB2A56-A7D7-53E0-3057-8AD8E26C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845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30C4D1-7515-B72C-47A3-687A9FB6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A90E5E-F8F8-A15F-FD2C-4EA024B60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773282-79A0-6A24-8CA0-CD42EE3D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FF2E06-8200-A8B2-94A2-BADB67512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FB85FD-B70B-A631-2D91-0E1A4052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81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C96640-1EB3-B4D2-C365-B240E1B35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5E97A7-D8AB-CE67-4BCB-1E837E888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B658AA-768E-2AA7-B89B-C85AD447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99F40F-B053-1591-07E2-EE0A658FD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EC1D43-9E6D-3B0E-33BF-34494FBF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60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9CE0EE-C7D3-79A7-26EB-4DD2D249E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03E3E-83B1-5E78-930D-7CF11CEE7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068958-92C5-E9B9-FF3D-A8CC4D2E3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F6146A-471F-6883-A05A-5D87F506A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6E6BC1-E55D-CDF3-3048-E34F3849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2F9A1F-2D02-BD93-909C-2100579D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363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8E6093-FE2D-5276-0727-23F30F8D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55E80F-7546-CEE8-0BCE-EDAED5BCE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CE21E5-814D-ED7E-5412-41BFE97E0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EC1AAEA-FFA0-E12F-1B6E-A684944ACB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F3FBF1C-FAC6-247B-CE13-23BE760A2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FCB3B6B-682B-B098-A111-CB00A4D0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CA6D27D-BD9C-6BDA-77B6-0A9F641DF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28A6B9D-A864-44CA-1A52-26791FF1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56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F32D0C-0169-B5CF-2E62-FFC591873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FC8215A-A673-FEFF-33BB-CB58EDDB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758B7DA-049C-5624-35BA-A9536615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71B740-DE74-944E-EAB3-CB9CB5586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66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15076B4-0EB0-3F86-07E3-1A540F9BA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584118C-DB55-842A-A5D9-6902AB55A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E8D91D5-6B26-523E-0FB0-45D5A1BC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58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D8DCD8-9B06-E2BE-8FF2-4EA37C931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4D01A7-3B48-44B6-A578-9CD3359CE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E299BA-943D-C994-0DC1-974697DEF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929102-7942-347C-423D-27B71857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628AAD-95DB-B5AA-3340-7509097F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699D2-440C-D597-5363-530A2933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19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B50997-335D-1272-36FB-1A30D5AA9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801F11E-8C89-8FE0-579B-9E581C777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D010412-4F92-5AE3-3E3B-5D194758B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89EB5B-C50A-C405-CD87-12EB0E085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4AC7F4-320B-C78D-F782-65104A63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F7C825-6FE7-EDF8-28FB-7B6F8F48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269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57AD06A-2775-A1C1-4937-5223005C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D81654-C75C-56EA-9427-80B7D03E0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8DB072-7A62-F23C-3816-CEAB09203D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0F3113-E933-4A24-8509-4888DB475ED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A4D65F-10F0-2C78-DE17-34D6008FA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6F8651-466F-8DF9-DFA1-6D2285689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11EBC6-16F8-489B-97C7-3A4BE12297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51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88B57B-CB8F-8726-2A45-99B497714D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2 b  sivu 95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956664-E140-FE32-8ACF-36019CA37A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9526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50B290-8D91-7B69-B01F-F541FAA5E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7AF31-8007-FCEB-D701-3AF5F6C1E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2. Isä hakkasi polttopuut kirveellä.</a:t>
            </a:r>
          </a:p>
          <a:p>
            <a:r>
              <a:rPr lang="fi-FI" dirty="0"/>
              <a:t>3. Miehet latasivat auton huoltoasemalla.</a:t>
            </a:r>
          </a:p>
          <a:p>
            <a:r>
              <a:rPr lang="fi-FI" dirty="0"/>
              <a:t>4. Me korjasimme portaat kesämökin terassilla.</a:t>
            </a:r>
          </a:p>
          <a:p>
            <a:r>
              <a:rPr lang="fi-FI" dirty="0"/>
              <a:t>5. Minä valvoin myöhään ja nukuin pitkään viikonloppuna.</a:t>
            </a:r>
          </a:p>
          <a:p>
            <a:r>
              <a:rPr lang="fi-FI" dirty="0"/>
              <a:t>6. Tytöt grillasivat makkaraa ulkona.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851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Harjoitus 2 b  sivu 95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2024-11-26T17:58:09Z</dcterms:created>
  <dcterms:modified xsi:type="dcterms:W3CDTF">2024-11-26T18:02:18Z</dcterms:modified>
</cp:coreProperties>
</file>