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AF4D70-4658-070E-09D9-462482CEC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516F23-F9CC-70ED-2978-46F0F2817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3A9ECE-FE3C-630C-0322-C3D3E13E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9FDB91-C040-5AB4-2F4B-18AE736D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FEE20D-D466-08F8-FF18-3A207678D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343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FC1BD5-9B43-7937-C0AB-72F663E10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C22910-65C7-BDE1-D014-8E39BE0D9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B48973-519D-14C8-44ED-19040AF4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D7B967-E6BD-C888-EA5B-DB7D5D7A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247880-9EE0-BFE6-8270-06F327C5C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835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00B84E1-8B3D-20D2-778C-105F378C5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487DE5-8A7F-B89D-250D-6A851E90F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5FE682-EF51-2647-855A-A33387479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474880-61BD-DA39-0D40-ED8B8C84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D34004-5836-DCDD-49BE-9E40FB57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80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FD336C-EDB7-F5E1-9361-566109F55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CC80F6-2E22-5749-DAB2-4734F9636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A40368-587A-21D4-2B6B-D2F600A2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88915D-6BEA-6C4B-364A-6EE29781B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B0A9A1-B9F2-AE72-C297-2B0CA0522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63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794586-4162-A483-7364-D5DBB5362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A136DA-EAF9-F95A-5BD6-EFA980B50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F22BB3-2D23-29FC-1BCD-204F32FC2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83FD22-992D-5355-E16B-69112D0E8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CA3D28-0558-963A-23EE-1FC5DC82F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66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DF6A4-EA6F-4FB5-0142-6DD1324A4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7C9CC0-378D-6492-CFAD-24D38094B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16C638-7C20-45A8-1BF4-47CBDDC26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D23F029-4960-0C9E-DF88-79C6FEF40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A9E853-CC1C-E850-E3D2-85701CE59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221026-B0BB-4861-2F6D-09D93F2A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375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856CDE-2906-DB6B-F82D-1392FEE7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DD7EB9-DEDA-9672-63FD-51168238D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36F140-BB52-9D80-185C-6A81D2E12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3E26AB3-805C-D189-85A6-01C9CB9CD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3CC2487-D643-1918-B327-4F3B1F83EB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5BD1599-F633-59ED-6D75-6F8EE0AD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2419D65-AF32-336B-D6ED-CF143315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F4D3C68-D60E-C523-B37C-7935EF9E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28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18480B-78CF-ACE7-B376-04E1ADBB4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48BA5D4-D49F-D801-51E0-3F84571E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CF25B38-052B-A298-CCC5-610E2A31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DC0A35B-89BF-168E-D7C5-C093C42E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40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A8762B-9201-DA06-4BFF-CC937F2B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00F28A0-33AA-CC9F-2068-097CA491B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5C06B37-943E-35E2-DFDC-6264DD16B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72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8202EF-7F7F-1FF7-A6CD-2919081D5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3022A4-F426-CA3F-514F-DD9497604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0C78753-C50A-6291-7EAB-C1F65F0B7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1E72301-7C1C-CCFD-F0C1-30DFBA21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2A481B-15DE-3CED-B032-0248B9D6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89BC27A-3102-E945-707A-FEF2B1F9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601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049EE6-2681-41D7-1223-3FD9DE8B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E0ABE93-79D0-9947-6CC0-D502434DC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1D9648-2271-380A-607B-61F8E0B77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C6C052-7F23-30E0-3FC4-F81778AAD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957210-7EB6-5F86-0BA8-6749D9C6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32E1101-D170-00E4-FB76-90075EEE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416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93D305-6F3E-E41A-A82D-97EE5ACB0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D1AAA1-7387-6F87-5633-84EEE5A0D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DD69EB-1AD7-6A99-BC9B-48321CDD7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A41CB6-4B27-45F5-B072-F065D13330FC}" type="datetimeFigureOut">
              <a:rPr lang="fi-FI" smtClean="0"/>
              <a:t>19.11.2024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DD8E1A-D730-4031-B2C0-59296E124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564376-D87C-F7D0-ECB3-49B07C5E6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B8F02-29F0-447C-AB7B-CB3AEE03245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19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B5E2DD-1F50-F3E1-1C4D-D56589A985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3 sanoja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595921-97DF-E345-DB9F-77ED855213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Teksti s. 82-83</a:t>
            </a:r>
          </a:p>
        </p:txBody>
      </p:sp>
    </p:spTree>
    <p:extLst>
      <p:ext uri="{BB962C8B-B14F-4D97-AF65-F5344CB8AC3E}">
        <p14:creationId xmlns:p14="http://schemas.microsoft.com/office/powerpoint/2010/main" val="360311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513763-C8B3-C915-A0AA-74D4B62C8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4A042A-C061-55DB-C2EE-B740658A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Korjata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fix</a:t>
            </a:r>
            <a:endParaRPr lang="fi-FI" dirty="0"/>
          </a:p>
          <a:p>
            <a:r>
              <a:rPr lang="fi-FI" dirty="0"/>
              <a:t>Porukka</a:t>
            </a:r>
          </a:p>
          <a:p>
            <a:pPr marL="0" indent="0">
              <a:buNone/>
            </a:pPr>
            <a:r>
              <a:rPr lang="fi-FI" dirty="0"/>
              <a:t>Ryhmä (</a:t>
            </a:r>
            <a:r>
              <a:rPr lang="fi-FI" dirty="0" err="1"/>
              <a:t>group</a:t>
            </a:r>
            <a:r>
              <a:rPr lang="fi-FI" dirty="0"/>
              <a:t>)</a:t>
            </a:r>
          </a:p>
          <a:p>
            <a:r>
              <a:rPr lang="fi-FI" dirty="0"/>
              <a:t>Homma = työ</a:t>
            </a:r>
          </a:p>
          <a:p>
            <a:pPr marL="0" indent="0">
              <a:buNone/>
            </a:pPr>
            <a:r>
              <a:rPr lang="fi-FI" dirty="0"/>
              <a:t>Job, </a:t>
            </a:r>
            <a:r>
              <a:rPr lang="fi-FI" dirty="0" err="1"/>
              <a:t>thing</a:t>
            </a:r>
            <a:r>
              <a:rPr lang="fi-FI" dirty="0"/>
              <a:t>      Se on iso homma. = Se on iso työ/isotöinen.</a:t>
            </a:r>
          </a:p>
          <a:p>
            <a:pPr marL="0" indent="0">
              <a:buNone/>
            </a:pPr>
            <a:r>
              <a:rPr lang="fi-FI" dirty="0"/>
              <a:t>Hyvä homma! = Hyvä asia/juttu!</a:t>
            </a:r>
          </a:p>
          <a:p>
            <a:r>
              <a:rPr lang="fi-FI" dirty="0"/>
              <a:t>Kaataa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pour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Mies kaataa </a:t>
            </a:r>
            <a:r>
              <a:rPr lang="fi-FI" dirty="0">
                <a:solidFill>
                  <a:srgbClr val="FF0000"/>
                </a:solidFill>
              </a:rPr>
              <a:t>puut</a:t>
            </a:r>
            <a:r>
              <a:rPr lang="fi-FI" dirty="0"/>
              <a:t>. (</a:t>
            </a:r>
            <a:r>
              <a:rPr lang="fi-FI" dirty="0" err="1">
                <a:solidFill>
                  <a:srgbClr val="FF0000"/>
                </a:solidFill>
              </a:rPr>
              <a:t>obj</a:t>
            </a:r>
            <a:r>
              <a:rPr lang="fi-FI" dirty="0"/>
              <a:t>.)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986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D9D7D6-C6C0-9EBE-9CD5-7DBFFCA9B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459BAA-9EDD-69F3-B37F-CE8AECA9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Noi</a:t>
            </a:r>
            <a:r>
              <a:rPr lang="fi-FI" dirty="0"/>
              <a:t> = nuo</a:t>
            </a:r>
          </a:p>
          <a:p>
            <a:pPr marL="0" indent="0">
              <a:buNone/>
            </a:pPr>
            <a:r>
              <a:rPr lang="fi-FI" dirty="0" err="1"/>
              <a:t>Those</a:t>
            </a:r>
            <a:endParaRPr lang="fi-FI" dirty="0"/>
          </a:p>
          <a:p>
            <a:r>
              <a:rPr lang="fi-FI" dirty="0"/>
              <a:t>Kuusi</a:t>
            </a:r>
          </a:p>
          <a:p>
            <a:pPr marL="0" indent="0">
              <a:buNone/>
            </a:pPr>
            <a:r>
              <a:rPr lang="fi-FI" dirty="0" err="1"/>
              <a:t>Spruce</a:t>
            </a:r>
            <a:r>
              <a:rPr lang="fi-FI" dirty="0"/>
              <a:t> (esim. joulukuusi)</a:t>
            </a:r>
          </a:p>
          <a:p>
            <a:r>
              <a:rPr lang="fi-FI" dirty="0"/>
              <a:t>Kaatua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crash</a:t>
            </a:r>
            <a:r>
              <a:rPr lang="fi-FI" dirty="0"/>
              <a:t>   Puut kaatuvat (</a:t>
            </a:r>
            <a:r>
              <a:rPr lang="fi-FI" dirty="0">
                <a:solidFill>
                  <a:srgbClr val="FF0000"/>
                </a:solidFill>
              </a:rPr>
              <a:t>itse)</a:t>
            </a:r>
            <a:r>
              <a:rPr lang="fi-FI" dirty="0"/>
              <a:t>.</a:t>
            </a:r>
          </a:p>
          <a:p>
            <a:r>
              <a:rPr lang="fi-FI" dirty="0"/>
              <a:t>Kohta</a:t>
            </a:r>
          </a:p>
          <a:p>
            <a:pPr marL="0" indent="0">
              <a:buNone/>
            </a:pPr>
            <a:r>
              <a:rPr lang="fi-FI" dirty="0"/>
              <a:t>Pian (</a:t>
            </a:r>
            <a:r>
              <a:rPr lang="fi-FI" dirty="0" err="1"/>
              <a:t>soon</a:t>
            </a:r>
            <a:r>
              <a:rPr lang="fi-FI" dirty="0"/>
              <a:t>)</a:t>
            </a:r>
          </a:p>
          <a:p>
            <a:r>
              <a:rPr lang="fi-FI" dirty="0"/>
              <a:t>N + päälle </a:t>
            </a:r>
          </a:p>
          <a:p>
            <a:pPr marL="0" indent="0">
              <a:buNone/>
            </a:pPr>
            <a:r>
              <a:rPr lang="fi-FI" dirty="0"/>
              <a:t>Mihin? Pöydä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päälle  (on top)</a:t>
            </a:r>
          </a:p>
        </p:txBody>
      </p:sp>
    </p:spTree>
    <p:extLst>
      <p:ext uri="{BB962C8B-B14F-4D97-AF65-F5344CB8AC3E}">
        <p14:creationId xmlns:p14="http://schemas.microsoft.com/office/powerpoint/2010/main" val="187039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0F8CF5-301C-E50C-2A4F-FF206384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BA5F8-A3D3-E063-BC8F-79AB2E248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Hauki</a:t>
            </a:r>
          </a:p>
          <a:p>
            <a:pPr marL="0" indent="0">
              <a:buNone/>
            </a:pPr>
            <a:r>
              <a:rPr lang="fi-FI" dirty="0" err="1"/>
              <a:t>Pike</a:t>
            </a:r>
            <a:endParaRPr lang="fi-FI" dirty="0"/>
          </a:p>
          <a:p>
            <a:r>
              <a:rPr lang="fi-FI" dirty="0"/>
              <a:t>Ahven</a:t>
            </a:r>
          </a:p>
          <a:p>
            <a:pPr marL="0" indent="0">
              <a:buNone/>
            </a:pPr>
            <a:r>
              <a:rPr lang="fi-FI" dirty="0" err="1"/>
              <a:t>Pike</a:t>
            </a:r>
            <a:r>
              <a:rPr lang="fi-FI" dirty="0"/>
              <a:t> </a:t>
            </a:r>
            <a:r>
              <a:rPr lang="fi-FI" dirty="0" err="1"/>
              <a:t>perch</a:t>
            </a:r>
            <a:endParaRPr lang="fi-FI" dirty="0"/>
          </a:p>
          <a:p>
            <a:r>
              <a:rPr lang="fi-FI" dirty="0"/>
              <a:t>Paistaa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shine</a:t>
            </a:r>
            <a:r>
              <a:rPr lang="fi-FI" dirty="0"/>
              <a:t>, to </a:t>
            </a:r>
            <a:r>
              <a:rPr lang="fi-FI" dirty="0" err="1"/>
              <a:t>fry</a:t>
            </a:r>
            <a:r>
              <a:rPr lang="fi-FI" dirty="0"/>
              <a:t>    Aurinko paistaa. Kokki paistaa </a:t>
            </a:r>
            <a:r>
              <a:rPr lang="fi-FI" dirty="0">
                <a:solidFill>
                  <a:srgbClr val="FF0000"/>
                </a:solidFill>
              </a:rPr>
              <a:t>kalaa</a:t>
            </a:r>
            <a:r>
              <a:rPr lang="fi-FI" dirty="0"/>
              <a:t>. (</a:t>
            </a:r>
            <a:r>
              <a:rPr lang="fi-FI" dirty="0" err="1">
                <a:solidFill>
                  <a:srgbClr val="FF0000"/>
                </a:solidFill>
              </a:rPr>
              <a:t>obj</a:t>
            </a:r>
            <a:r>
              <a:rPr lang="fi-FI" dirty="0">
                <a:solidFill>
                  <a:srgbClr val="FF0000"/>
                </a:solidFill>
              </a:rPr>
              <a:t>.) </a:t>
            </a:r>
            <a:endParaRPr lang="fi-FI" dirty="0"/>
          </a:p>
          <a:p>
            <a:r>
              <a:rPr lang="fi-FI" dirty="0"/>
              <a:t>Rantakallio</a:t>
            </a:r>
          </a:p>
          <a:p>
            <a:pPr marL="0" indent="0">
              <a:buNone/>
            </a:pPr>
            <a:r>
              <a:rPr lang="fi-FI" dirty="0"/>
              <a:t>Beach </a:t>
            </a:r>
            <a:r>
              <a:rPr lang="fi-FI" dirty="0" err="1"/>
              <a:t>cliff</a:t>
            </a:r>
            <a:endParaRPr lang="fi-FI" dirty="0"/>
          </a:p>
          <a:p>
            <a:r>
              <a:rPr lang="fi-FI" dirty="0"/>
              <a:t>Nukkua pitkään/myöhään</a:t>
            </a:r>
          </a:p>
          <a:p>
            <a:pPr marL="0" indent="0">
              <a:buNone/>
            </a:pPr>
            <a:r>
              <a:rPr lang="fi-FI" dirty="0" err="1"/>
              <a:t>Sleep</a:t>
            </a:r>
            <a:r>
              <a:rPr lang="fi-FI" dirty="0"/>
              <a:t> long/</a:t>
            </a:r>
            <a:r>
              <a:rPr lang="fi-FI" dirty="0" err="1"/>
              <a:t>late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615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E50BA7-8E55-8974-F342-DDAEBAC56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D8CC0-A37F-CF77-4379-BD9B9F049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Riippumatto</a:t>
            </a:r>
          </a:p>
          <a:p>
            <a:pPr marL="0" indent="0">
              <a:buNone/>
            </a:pPr>
            <a:r>
              <a:rPr lang="fi-FI" dirty="0" err="1"/>
              <a:t>Hammock</a:t>
            </a:r>
            <a:endParaRPr lang="fi-FI" dirty="0"/>
          </a:p>
          <a:p>
            <a:r>
              <a:rPr lang="fi-FI" dirty="0"/>
              <a:t>Sanaristikko</a:t>
            </a:r>
          </a:p>
          <a:p>
            <a:pPr marL="0" indent="0">
              <a:buNone/>
            </a:pPr>
            <a:r>
              <a:rPr lang="fi-FI" dirty="0" err="1"/>
              <a:t>Crossword</a:t>
            </a:r>
            <a:endParaRPr lang="fi-FI" dirty="0"/>
          </a:p>
          <a:p>
            <a:r>
              <a:rPr lang="fi-FI" dirty="0"/>
              <a:t>Heittää tikkaa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throw</a:t>
            </a:r>
            <a:r>
              <a:rPr lang="fi-FI" dirty="0"/>
              <a:t> </a:t>
            </a:r>
            <a:r>
              <a:rPr lang="fi-FI" dirty="0" err="1"/>
              <a:t>darts</a:t>
            </a:r>
            <a:endParaRPr lang="fi-FI" dirty="0"/>
          </a:p>
          <a:p>
            <a:r>
              <a:rPr lang="fi-FI" dirty="0"/>
              <a:t>Ennen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Ennen aamu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(</a:t>
            </a:r>
            <a:r>
              <a:rPr lang="fi-FI" dirty="0" err="1"/>
              <a:t>before</a:t>
            </a:r>
            <a:r>
              <a:rPr lang="fi-FI" dirty="0"/>
              <a:t>)</a:t>
            </a:r>
          </a:p>
          <a:p>
            <a:r>
              <a:rPr lang="fi-FI" dirty="0"/>
              <a:t>Kotiinlähtö</a:t>
            </a:r>
          </a:p>
          <a:p>
            <a:pPr marL="0" indent="0">
              <a:buNone/>
            </a:pPr>
            <a:r>
              <a:rPr lang="fi-FI" dirty="0" err="1"/>
              <a:t>Going</a:t>
            </a:r>
            <a:r>
              <a:rPr lang="fi-FI" dirty="0"/>
              <a:t> home</a:t>
            </a:r>
          </a:p>
        </p:txBody>
      </p:sp>
    </p:spTree>
    <p:extLst>
      <p:ext uri="{BB962C8B-B14F-4D97-AF65-F5344CB8AC3E}">
        <p14:creationId xmlns:p14="http://schemas.microsoft.com/office/powerpoint/2010/main" val="210924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8F3C1C-DCEB-EF6B-3940-EC33404C5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01ABA0-82FA-AD24-2192-F09892B1C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Viimeinen</a:t>
            </a:r>
          </a:p>
          <a:p>
            <a:pPr marL="0" indent="0">
              <a:buNone/>
            </a:pPr>
            <a:r>
              <a:rPr lang="fi-FI" dirty="0" err="1"/>
              <a:t>Last</a:t>
            </a:r>
            <a:endParaRPr lang="fi-FI" dirty="0"/>
          </a:p>
          <a:p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 + päin</a:t>
            </a:r>
          </a:p>
          <a:p>
            <a:pPr marL="0" indent="0">
              <a:buNone/>
            </a:pPr>
            <a:r>
              <a:rPr lang="fi-FI" dirty="0"/>
              <a:t>Jyväskylä</a:t>
            </a:r>
            <a:r>
              <a:rPr lang="fi-FI" dirty="0">
                <a:highlight>
                  <a:srgbClr val="FFFF00"/>
                </a:highlight>
              </a:rPr>
              <a:t>än</a:t>
            </a:r>
            <a:r>
              <a:rPr lang="fi-FI" dirty="0"/>
              <a:t> päin (</a:t>
            </a:r>
            <a:r>
              <a:rPr lang="fi-FI" dirty="0" err="1"/>
              <a:t>towards</a:t>
            </a:r>
            <a:r>
              <a:rPr lang="fi-FI" dirty="0"/>
              <a:t> Jyväskylä)</a:t>
            </a:r>
          </a:p>
          <a:p>
            <a:pPr marL="0" indent="0">
              <a:buNone/>
            </a:pPr>
            <a:r>
              <a:rPr lang="fi-FI" dirty="0"/>
              <a:t>Koti</a:t>
            </a:r>
            <a:r>
              <a:rPr lang="fi-FI" dirty="0">
                <a:highlight>
                  <a:srgbClr val="FFFF00"/>
                </a:highlight>
              </a:rPr>
              <a:t>in</a:t>
            </a:r>
            <a:r>
              <a:rPr lang="fi-FI" dirty="0"/>
              <a:t> päin</a:t>
            </a:r>
          </a:p>
          <a:p>
            <a:pPr marL="0" indent="0">
              <a:buNone/>
            </a:pPr>
            <a:r>
              <a:rPr lang="fi-FI" dirty="0"/>
              <a:t>Kohti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Kohti Jyväskylä</a:t>
            </a:r>
            <a:r>
              <a:rPr lang="fi-FI" dirty="0">
                <a:highlight>
                  <a:srgbClr val="FFFF00"/>
                </a:highlight>
              </a:rPr>
              <a:t>ä</a:t>
            </a:r>
          </a:p>
          <a:p>
            <a:pPr marL="0" indent="0">
              <a:buNone/>
            </a:pPr>
            <a:r>
              <a:rPr lang="fi-FI" dirty="0"/>
              <a:t>Kohti koti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 koti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kohti</a:t>
            </a:r>
          </a:p>
        </p:txBody>
      </p:sp>
    </p:spTree>
    <p:extLst>
      <p:ext uri="{BB962C8B-B14F-4D97-AF65-F5344CB8AC3E}">
        <p14:creationId xmlns:p14="http://schemas.microsoft.com/office/powerpoint/2010/main" val="101101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AEBA25-185F-3315-01D8-C8328A534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418B13-6EAA-AE39-F5C9-111E6FC5F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604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E0C129-0692-0209-5A16-D6386FD8F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B75DA1-A837-1A09-42D4-DEF5A5A18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Hitto!</a:t>
            </a:r>
          </a:p>
          <a:p>
            <a:pPr marL="0" indent="0">
              <a:buNone/>
            </a:pPr>
            <a:r>
              <a:rPr lang="fi-FI" dirty="0" err="1"/>
              <a:t>Dammit</a:t>
            </a:r>
            <a:r>
              <a:rPr lang="fi-FI" dirty="0"/>
              <a:t>! </a:t>
            </a:r>
          </a:p>
          <a:p>
            <a:r>
              <a:rPr lang="fi-FI" dirty="0"/>
              <a:t>Me ajet</a:t>
            </a:r>
            <a:r>
              <a:rPr lang="fi-FI" dirty="0">
                <a:highlight>
                  <a:srgbClr val="FFFF00"/>
                </a:highlight>
              </a:rPr>
              <a:t>tiin  (passiivi imperfekti) </a:t>
            </a:r>
            <a:r>
              <a:rPr lang="fi-FI" dirty="0"/>
              <a:t>= Me ajoimme</a:t>
            </a:r>
          </a:p>
          <a:p>
            <a:pPr marL="0" indent="0"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drove</a:t>
            </a:r>
            <a:endParaRPr lang="fi-FI" dirty="0"/>
          </a:p>
          <a:p>
            <a:r>
              <a:rPr lang="fi-FI" dirty="0"/>
              <a:t>Tänne</a:t>
            </a:r>
          </a:p>
          <a:p>
            <a:pPr marL="0" indent="0">
              <a:buNone/>
            </a:pPr>
            <a:r>
              <a:rPr lang="fi-FI" dirty="0"/>
              <a:t>Mihin? Tänne (</a:t>
            </a:r>
            <a:r>
              <a:rPr lang="fi-FI" dirty="0" err="1"/>
              <a:t>here</a:t>
            </a:r>
            <a:r>
              <a:rPr lang="fi-FI" dirty="0"/>
              <a:t>) esim. Tule tänne!</a:t>
            </a:r>
          </a:p>
          <a:p>
            <a:r>
              <a:rPr lang="fi-FI" dirty="0" err="1"/>
              <a:t>Su</a:t>
            </a:r>
            <a:r>
              <a:rPr lang="fi-FI" dirty="0" err="1">
                <a:highlight>
                  <a:srgbClr val="FFFF00"/>
                </a:highlight>
              </a:rPr>
              <a:t>lla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/>
              <a:t>ei </a:t>
            </a:r>
            <a:r>
              <a:rPr lang="fi-FI" dirty="0" err="1"/>
              <a:t>oo</a:t>
            </a:r>
            <a:r>
              <a:rPr lang="fi-FI" dirty="0"/>
              <a:t> = Sinu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 ei ole</a:t>
            </a:r>
          </a:p>
          <a:p>
            <a:pPr marL="0" indent="0"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don´t</a:t>
            </a:r>
            <a:r>
              <a:rPr lang="fi-FI" dirty="0"/>
              <a:t> </a:t>
            </a:r>
            <a:r>
              <a:rPr lang="fi-FI" dirty="0" err="1"/>
              <a:t>have</a:t>
            </a:r>
            <a:endParaRPr lang="fi-FI" dirty="0"/>
          </a:p>
          <a:p>
            <a:r>
              <a:rPr lang="fi-FI" dirty="0"/>
              <a:t>Ei hätää!</a:t>
            </a:r>
          </a:p>
          <a:p>
            <a:pPr marL="0" indent="0">
              <a:buNone/>
            </a:pPr>
            <a:r>
              <a:rPr lang="fi-FI" dirty="0"/>
              <a:t>Ei huolta! Älä huoli! No </a:t>
            </a:r>
            <a:r>
              <a:rPr lang="fi-FI" dirty="0" err="1"/>
              <a:t>worries</a:t>
            </a:r>
            <a:r>
              <a:rPr lang="fi-FI" dirty="0"/>
              <a:t>!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734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2A2ECA-506D-AF2F-B3D6-D13BA264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5E266E-B40D-6034-B284-0031BEAFB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Vara-avain</a:t>
            </a:r>
          </a:p>
          <a:p>
            <a:pPr marL="0" indent="0">
              <a:buNone/>
            </a:pPr>
            <a:r>
              <a:rPr lang="fi-FI" dirty="0"/>
              <a:t>extra-avain, toinen avain (</a:t>
            </a:r>
            <a:r>
              <a:rPr lang="fi-FI" dirty="0" err="1"/>
              <a:t>spare</a:t>
            </a:r>
            <a:r>
              <a:rPr lang="fi-FI" dirty="0"/>
              <a:t> </a:t>
            </a:r>
            <a:r>
              <a:rPr lang="fi-FI" dirty="0" err="1"/>
              <a:t>key</a:t>
            </a:r>
            <a:r>
              <a:rPr lang="fi-FI" dirty="0"/>
              <a:t>)</a:t>
            </a:r>
          </a:p>
          <a:p>
            <a:r>
              <a:rPr lang="fi-FI" dirty="0"/>
              <a:t>Taitaa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ehkä </a:t>
            </a:r>
            <a:r>
              <a:rPr lang="fi-FI" dirty="0"/>
              <a:t>(</a:t>
            </a:r>
            <a:r>
              <a:rPr lang="fi-FI" dirty="0" err="1"/>
              <a:t>may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) Ulkona </a:t>
            </a:r>
            <a:r>
              <a:rPr lang="fi-FI" dirty="0">
                <a:highlight>
                  <a:srgbClr val="FFFF00"/>
                </a:highlight>
              </a:rPr>
              <a:t>taitaa</a:t>
            </a:r>
            <a:r>
              <a:rPr lang="fi-FI" dirty="0"/>
              <a:t> sataa. = Ulkona </a:t>
            </a:r>
            <a:r>
              <a:rPr lang="fi-FI" dirty="0">
                <a:solidFill>
                  <a:srgbClr val="FF0000"/>
                </a:solidFill>
              </a:rPr>
              <a:t>ehkä</a:t>
            </a:r>
            <a:r>
              <a:rPr lang="fi-FI" dirty="0"/>
              <a:t> sataa.</a:t>
            </a:r>
          </a:p>
          <a:p>
            <a:pPr marL="0" indent="0">
              <a:buNone/>
            </a:pPr>
            <a:r>
              <a:rPr lang="fi-FI" dirty="0"/>
              <a:t>Minä taida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lähteä. = Minä </a:t>
            </a:r>
            <a:r>
              <a:rPr lang="fi-FI" dirty="0">
                <a:solidFill>
                  <a:srgbClr val="FF0000"/>
                </a:solidFill>
              </a:rPr>
              <a:t>ehkä</a:t>
            </a:r>
            <a:r>
              <a:rPr lang="fi-FI" dirty="0"/>
              <a:t> lähde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.</a:t>
            </a:r>
          </a:p>
          <a:p>
            <a:r>
              <a:rPr lang="fi-FI" dirty="0"/>
              <a:t>Olla paikalla</a:t>
            </a:r>
          </a:p>
          <a:p>
            <a:pPr marL="0" indent="0">
              <a:buNone/>
            </a:pPr>
            <a:r>
              <a:rPr lang="fi-FI" dirty="0"/>
              <a:t>Olla jossakin paikassa 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)</a:t>
            </a:r>
          </a:p>
          <a:p>
            <a:r>
              <a:rPr lang="fi-FI" dirty="0"/>
              <a:t>Ainakin</a:t>
            </a:r>
          </a:p>
          <a:p>
            <a:pPr marL="0" indent="0">
              <a:buNone/>
            </a:pPr>
            <a:r>
              <a:rPr lang="fi-FI" dirty="0"/>
              <a:t>Vähintään, joka tapauksessa (At </a:t>
            </a:r>
            <a:r>
              <a:rPr lang="fi-FI" dirty="0" err="1"/>
              <a:t>least</a:t>
            </a:r>
            <a:r>
              <a:rPr lang="fi-FI" dirty="0"/>
              <a:t>) Se maksaa </a:t>
            </a:r>
            <a:r>
              <a:rPr lang="fi-FI" dirty="0">
                <a:solidFill>
                  <a:srgbClr val="FF0000"/>
                </a:solidFill>
              </a:rPr>
              <a:t>ainakin</a:t>
            </a:r>
            <a:r>
              <a:rPr lang="fi-FI" dirty="0"/>
              <a:t> 50 euroa. = Se maksaa </a:t>
            </a:r>
            <a:r>
              <a:rPr lang="fi-FI" dirty="0">
                <a:solidFill>
                  <a:srgbClr val="FF0000"/>
                </a:solidFill>
              </a:rPr>
              <a:t>vähintään</a:t>
            </a:r>
            <a:r>
              <a:rPr lang="fi-FI" dirty="0"/>
              <a:t> 50 euroa.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984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7C9F-EF5A-4AF3-1ACE-2B295338E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0FED23-A3BE-B7C0-17CA-2F15F4A68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carry</a:t>
            </a:r>
            <a:endParaRPr lang="fi-FI" dirty="0"/>
          </a:p>
          <a:p>
            <a:r>
              <a:rPr lang="fi-FI" dirty="0"/>
              <a:t>Tavara</a:t>
            </a:r>
          </a:p>
          <a:p>
            <a:pPr marL="0" indent="0">
              <a:buNone/>
            </a:pPr>
            <a:r>
              <a:rPr lang="fi-FI" dirty="0" err="1"/>
              <a:t>Item</a:t>
            </a:r>
            <a:endParaRPr lang="fi-FI" dirty="0"/>
          </a:p>
          <a:p>
            <a:r>
              <a:rPr lang="fi-FI" dirty="0"/>
              <a:t>Hakata polttopuut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chop</a:t>
            </a:r>
            <a:r>
              <a:rPr lang="fi-FI" dirty="0"/>
              <a:t> </a:t>
            </a:r>
            <a:r>
              <a:rPr lang="fi-FI" dirty="0" err="1"/>
              <a:t>firewood</a:t>
            </a:r>
            <a:endParaRPr lang="fi-FI" dirty="0"/>
          </a:p>
          <a:p>
            <a:r>
              <a:rPr lang="fi-FI" dirty="0"/>
              <a:t>Vihta = vasta</a:t>
            </a:r>
          </a:p>
          <a:p>
            <a:pPr marL="0" indent="0">
              <a:buNone/>
            </a:pPr>
            <a:r>
              <a:rPr lang="fi-FI" dirty="0"/>
              <a:t>Sauna </a:t>
            </a:r>
            <a:r>
              <a:rPr lang="fi-FI" dirty="0" err="1"/>
              <a:t>whisk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358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8FDA63-7598-4D51-389E-7D70C2B10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5F939-D84B-6D6F-8DA4-E08F3FCEE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Lämmittää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heat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(adj. Lämmin) Minä lämmitän </a:t>
            </a:r>
            <a:r>
              <a:rPr lang="fi-FI" dirty="0">
                <a:solidFill>
                  <a:srgbClr val="FF0000"/>
                </a:solidFill>
              </a:rPr>
              <a:t>saunan</a:t>
            </a:r>
            <a:r>
              <a:rPr lang="fi-FI" dirty="0"/>
              <a:t>. (</a:t>
            </a:r>
            <a:r>
              <a:rPr lang="fi-FI" dirty="0" err="1"/>
              <a:t>obj</a:t>
            </a:r>
            <a:r>
              <a:rPr lang="fi-FI" dirty="0"/>
              <a:t>.) (1)</a:t>
            </a:r>
          </a:p>
          <a:p>
            <a:r>
              <a:rPr lang="fi-FI" dirty="0"/>
              <a:t>Sillä aikaa</a:t>
            </a:r>
          </a:p>
          <a:p>
            <a:pPr marL="0" indent="0">
              <a:buNone/>
            </a:pPr>
            <a:r>
              <a:rPr lang="fi-FI" dirty="0"/>
              <a:t>Samaan aikaan (</a:t>
            </a:r>
            <a:r>
              <a:rPr lang="fi-FI" dirty="0" err="1"/>
              <a:t>meanwhile</a:t>
            </a:r>
            <a:r>
              <a:rPr lang="fi-FI" dirty="0"/>
              <a:t>)</a:t>
            </a:r>
          </a:p>
          <a:p>
            <a:r>
              <a:rPr lang="fi-FI" dirty="0"/>
              <a:t>Lämmetä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warm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           Sauna lämpe</a:t>
            </a:r>
            <a:r>
              <a:rPr lang="fi-FI" dirty="0">
                <a:highlight>
                  <a:srgbClr val="FFFF00"/>
                </a:highlight>
              </a:rPr>
              <a:t>ne</a:t>
            </a:r>
            <a:r>
              <a:rPr lang="fi-FI" dirty="0"/>
              <a:t>e (</a:t>
            </a:r>
            <a:r>
              <a:rPr lang="fi-FI" dirty="0">
                <a:solidFill>
                  <a:srgbClr val="FF0000"/>
                </a:solidFill>
              </a:rPr>
              <a:t>itse</a:t>
            </a:r>
            <a:r>
              <a:rPr lang="fi-FI" dirty="0"/>
              <a:t>). (6)</a:t>
            </a:r>
          </a:p>
          <a:p>
            <a:r>
              <a:rPr lang="fi-FI" dirty="0"/>
              <a:t>Sytyttää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light</a:t>
            </a:r>
            <a:r>
              <a:rPr lang="fi-FI" dirty="0"/>
              <a:t>                     Minä sytytän </a:t>
            </a:r>
            <a:r>
              <a:rPr lang="fi-FI" dirty="0">
                <a:solidFill>
                  <a:srgbClr val="FF0000"/>
                </a:solidFill>
              </a:rPr>
              <a:t>valon</a:t>
            </a:r>
            <a:r>
              <a:rPr lang="fi-FI" dirty="0"/>
              <a:t>. (</a:t>
            </a:r>
            <a:r>
              <a:rPr lang="fi-FI" dirty="0" err="1"/>
              <a:t>obj</a:t>
            </a:r>
            <a:r>
              <a:rPr lang="fi-FI" dirty="0"/>
              <a:t>.)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860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86A144-3EE5-AE91-F228-5620C15E6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8ED0BA-19AA-5272-FAB6-D99D5F0B4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Tuli</a:t>
            </a:r>
          </a:p>
          <a:p>
            <a:pPr marL="0" indent="0">
              <a:buNone/>
            </a:pPr>
            <a:r>
              <a:rPr lang="fi-FI" dirty="0" err="1"/>
              <a:t>Fire</a:t>
            </a:r>
            <a:endParaRPr lang="fi-FI" dirty="0"/>
          </a:p>
          <a:p>
            <a:r>
              <a:rPr lang="fi-FI" dirty="0"/>
              <a:t>Syttyä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light</a:t>
            </a:r>
            <a:r>
              <a:rPr lang="fi-FI" dirty="0"/>
              <a:t>, </a:t>
            </a:r>
            <a:r>
              <a:rPr lang="fi-FI" dirty="0" err="1"/>
              <a:t>catch</a:t>
            </a:r>
            <a:r>
              <a:rPr lang="fi-FI" dirty="0"/>
              <a:t> </a:t>
            </a:r>
            <a:r>
              <a:rPr lang="fi-FI" dirty="0" err="1"/>
              <a:t>fire</a:t>
            </a:r>
            <a:r>
              <a:rPr lang="fi-FI" dirty="0"/>
              <a:t>                           Valo syttyy (</a:t>
            </a:r>
            <a:r>
              <a:rPr lang="fi-FI" dirty="0">
                <a:solidFill>
                  <a:srgbClr val="FF0000"/>
                </a:solidFill>
              </a:rPr>
              <a:t>itse</a:t>
            </a:r>
            <a:r>
              <a:rPr lang="fi-FI" dirty="0"/>
              <a:t>).</a:t>
            </a:r>
          </a:p>
          <a:p>
            <a:r>
              <a:rPr lang="fi-FI" dirty="0"/>
              <a:t>Onneksi</a:t>
            </a:r>
          </a:p>
          <a:p>
            <a:pPr marL="0" indent="0">
              <a:buNone/>
            </a:pPr>
            <a:r>
              <a:rPr lang="fi-FI" dirty="0" err="1"/>
              <a:t>Luckily</a:t>
            </a:r>
            <a:r>
              <a:rPr lang="fi-FI" dirty="0"/>
              <a:t> </a:t>
            </a:r>
          </a:p>
          <a:p>
            <a:r>
              <a:rPr lang="fi-FI" dirty="0"/>
              <a:t>Kuiva</a:t>
            </a:r>
          </a:p>
          <a:p>
            <a:pPr marL="0" indent="0">
              <a:buNone/>
            </a:pPr>
            <a:r>
              <a:rPr lang="fi-FI" dirty="0" err="1"/>
              <a:t>Dry</a:t>
            </a:r>
            <a:endParaRPr lang="fi-FI" dirty="0"/>
          </a:p>
          <a:p>
            <a:r>
              <a:rPr lang="fi-FI" dirty="0"/>
              <a:t>Grillata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barbeque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353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9CF21A-0A7D-BBF7-1A77-0D7878AF6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AFF3CD-AB12-BDDA-7DDE-9ADE52C52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7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Välillä</a:t>
            </a:r>
          </a:p>
          <a:p>
            <a:pPr marL="0" indent="0">
              <a:buNone/>
            </a:pPr>
            <a:r>
              <a:rPr lang="fi-FI" dirty="0"/>
              <a:t>Joskus, silloin tällöin, toisinaan (</a:t>
            </a:r>
            <a:r>
              <a:rPr lang="fi-FI" dirty="0" err="1"/>
              <a:t>betweentimes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   </a:t>
            </a:r>
            <a:r>
              <a:rPr lang="fi-FI" dirty="0">
                <a:solidFill>
                  <a:srgbClr val="FF0000"/>
                </a:solidFill>
              </a:rPr>
              <a:t>Välillä</a:t>
            </a:r>
            <a:r>
              <a:rPr lang="fi-FI" dirty="0"/>
              <a:t> käyn uimassa.</a:t>
            </a:r>
          </a:p>
          <a:p>
            <a:r>
              <a:rPr lang="fi-FI" dirty="0"/>
              <a:t>Vilvoitella</a:t>
            </a:r>
          </a:p>
          <a:p>
            <a:pPr marL="0" indent="0">
              <a:buNone/>
            </a:pPr>
            <a:r>
              <a:rPr lang="fi-FI" dirty="0"/>
              <a:t>To cool </a:t>
            </a:r>
            <a:r>
              <a:rPr lang="fi-FI" dirty="0" err="1"/>
              <a:t>off</a:t>
            </a:r>
            <a:endParaRPr lang="fi-FI" dirty="0"/>
          </a:p>
          <a:p>
            <a:r>
              <a:rPr lang="fi-FI" dirty="0"/>
              <a:t>Vaikka</a:t>
            </a:r>
          </a:p>
          <a:p>
            <a:pPr marL="0" indent="0">
              <a:buNone/>
            </a:pPr>
            <a:r>
              <a:rPr lang="fi-FI" dirty="0" err="1"/>
              <a:t>Although</a:t>
            </a:r>
            <a:r>
              <a:rPr lang="fi-FI" dirty="0"/>
              <a:t>                </a:t>
            </a:r>
            <a:r>
              <a:rPr lang="fi-FI" dirty="0">
                <a:solidFill>
                  <a:srgbClr val="FF0000"/>
                </a:solidFill>
              </a:rPr>
              <a:t>Vaikka</a:t>
            </a:r>
            <a:r>
              <a:rPr lang="fi-FI" dirty="0"/>
              <a:t> ulkona sataa, lähden lenkille.</a:t>
            </a:r>
          </a:p>
          <a:p>
            <a:r>
              <a:rPr lang="fi-FI" dirty="0"/>
              <a:t>Viiletä</a:t>
            </a:r>
          </a:p>
          <a:p>
            <a:pPr marL="0" indent="0">
              <a:buNone/>
            </a:pPr>
            <a:r>
              <a:rPr lang="fi-FI" dirty="0"/>
              <a:t>To cool </a:t>
            </a:r>
            <a:r>
              <a:rPr lang="fi-FI" dirty="0" err="1"/>
              <a:t>down</a:t>
            </a:r>
            <a:r>
              <a:rPr lang="fi-FI" dirty="0"/>
              <a:t> (adj. Viileä) Sää viilenee. = Sää muuttuu viileäksi.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102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7D9A4-2617-EA5F-5EDC-76745E285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CD6B29-268E-2595-6672-0F07E7F7A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Tarjeta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stand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cold</a:t>
            </a:r>
            <a:r>
              <a:rPr lang="fi-FI" dirty="0"/>
              <a:t>          kestää/sietää kylmää </a:t>
            </a:r>
          </a:p>
          <a:p>
            <a:pPr marL="0" indent="0">
              <a:buNone/>
            </a:pPr>
            <a:r>
              <a:rPr lang="fi-FI" dirty="0"/>
              <a:t>Koska ulkona on -30 astetta, </a:t>
            </a:r>
            <a:r>
              <a:rPr lang="fi-FI" dirty="0">
                <a:solidFill>
                  <a:srgbClr val="FF0000"/>
                </a:solidFill>
              </a:rPr>
              <a:t>en tarkene </a:t>
            </a:r>
            <a:r>
              <a:rPr lang="fi-FI" dirty="0"/>
              <a:t>mennä ulos.</a:t>
            </a:r>
          </a:p>
          <a:p>
            <a:pPr marL="0" indent="0">
              <a:buNone/>
            </a:pPr>
            <a:r>
              <a:rPr lang="fi-FI" dirty="0"/>
              <a:t>Kun vesi on +20 astetta, </a:t>
            </a:r>
            <a:r>
              <a:rPr lang="fi-FI" dirty="0">
                <a:solidFill>
                  <a:srgbClr val="FF0000"/>
                </a:solidFill>
              </a:rPr>
              <a:t>tarkenen</a:t>
            </a:r>
            <a:r>
              <a:rPr lang="fi-FI" dirty="0"/>
              <a:t> uida.</a:t>
            </a:r>
          </a:p>
          <a:p>
            <a:r>
              <a:rPr lang="fi-FI" dirty="0"/>
              <a:t>Hyttynen</a:t>
            </a:r>
          </a:p>
          <a:p>
            <a:pPr marL="0" indent="0">
              <a:buNone/>
            </a:pPr>
            <a:r>
              <a:rPr lang="fi-FI" dirty="0"/>
              <a:t>Itikka, sääski   (</a:t>
            </a:r>
            <a:r>
              <a:rPr lang="fi-FI" dirty="0" err="1"/>
              <a:t>mosquito</a:t>
            </a:r>
            <a:r>
              <a:rPr lang="fi-FI" dirty="0"/>
              <a:t>)</a:t>
            </a:r>
          </a:p>
          <a:p>
            <a:r>
              <a:rPr lang="fi-FI" dirty="0"/>
              <a:t>Valvoa myöhään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stay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late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511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69931A-B2B5-A753-C209-D8D7F0F40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9DD163-7F57-ECBD-5277-793D17AA1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Ainoa</a:t>
            </a:r>
          </a:p>
          <a:p>
            <a:pPr marL="0" indent="0">
              <a:buNone/>
            </a:pPr>
            <a:r>
              <a:rPr lang="fi-FI" dirty="0"/>
              <a:t>Vain yksi (</a:t>
            </a:r>
            <a:r>
              <a:rPr lang="fi-FI" dirty="0" err="1"/>
              <a:t>only</a:t>
            </a:r>
            <a:r>
              <a:rPr lang="fi-FI" dirty="0"/>
              <a:t>)         Hän on perheen </a:t>
            </a:r>
            <a:r>
              <a:rPr lang="fi-FI" dirty="0">
                <a:solidFill>
                  <a:srgbClr val="FF0000"/>
                </a:solidFill>
              </a:rPr>
              <a:t>ainoa</a:t>
            </a:r>
            <a:r>
              <a:rPr lang="fi-FI" dirty="0"/>
              <a:t> lapsi.  </a:t>
            </a:r>
          </a:p>
          <a:p>
            <a:pPr marL="0" indent="0">
              <a:buNone/>
            </a:pPr>
            <a:r>
              <a:rPr lang="fi-FI" dirty="0"/>
              <a:t>			  Perheessä on </a:t>
            </a:r>
            <a:r>
              <a:rPr lang="fi-FI" dirty="0">
                <a:solidFill>
                  <a:srgbClr val="FF0000"/>
                </a:solidFill>
              </a:rPr>
              <a:t>vain yksi </a:t>
            </a:r>
            <a:r>
              <a:rPr lang="fi-FI" dirty="0"/>
              <a:t>lapsi.</a:t>
            </a:r>
          </a:p>
          <a:p>
            <a:r>
              <a:rPr lang="fi-FI" dirty="0"/>
              <a:t>Uskaltaa</a:t>
            </a:r>
          </a:p>
          <a:p>
            <a:pPr marL="0" indent="0">
              <a:buNone/>
            </a:pPr>
            <a:r>
              <a:rPr lang="fi-FI" dirty="0"/>
              <a:t> olla rohkea  (To </a:t>
            </a:r>
            <a:r>
              <a:rPr lang="fi-FI" dirty="0" err="1"/>
              <a:t>dare</a:t>
            </a:r>
            <a:r>
              <a:rPr lang="fi-FI" dirty="0"/>
              <a:t>, </a:t>
            </a:r>
            <a:r>
              <a:rPr lang="fi-FI" dirty="0" err="1"/>
              <a:t>be</a:t>
            </a:r>
            <a:r>
              <a:rPr lang="fi-FI" dirty="0"/>
              <a:t> brave)</a:t>
            </a:r>
          </a:p>
          <a:p>
            <a:r>
              <a:rPr lang="fi-FI" dirty="0" err="1"/>
              <a:t>Tota</a:t>
            </a:r>
            <a:r>
              <a:rPr lang="fi-FI" dirty="0"/>
              <a:t>. = Tuota.</a:t>
            </a:r>
          </a:p>
          <a:p>
            <a:pPr marL="0" indent="0">
              <a:buNone/>
            </a:pPr>
            <a:r>
              <a:rPr lang="fi-FI" dirty="0"/>
              <a:t>Well…</a:t>
            </a:r>
          </a:p>
          <a:p>
            <a:r>
              <a:rPr lang="fi-FI" dirty="0"/>
              <a:t>Porras</a:t>
            </a:r>
          </a:p>
          <a:p>
            <a:pPr marL="0" indent="0">
              <a:buNone/>
            </a:pPr>
            <a:r>
              <a:rPr lang="fi-FI" dirty="0"/>
              <a:t>Rappunen (</a:t>
            </a:r>
            <a:r>
              <a:rPr lang="fi-FI" dirty="0" err="1"/>
              <a:t>Stair</a:t>
            </a:r>
            <a:r>
              <a:rPr lang="fi-FI" dirty="0"/>
              <a:t>) (mon. portaat, rappuset)</a:t>
            </a:r>
          </a:p>
        </p:txBody>
      </p:sp>
    </p:spTree>
    <p:extLst>
      <p:ext uri="{BB962C8B-B14F-4D97-AF65-F5344CB8AC3E}">
        <p14:creationId xmlns:p14="http://schemas.microsoft.com/office/powerpoint/2010/main" val="97750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504</Words>
  <Application>Microsoft Office PowerPoint</Application>
  <PresentationFormat>Laajakuva</PresentationFormat>
  <Paragraphs>122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Office-teema</vt:lpstr>
      <vt:lpstr>Kappale 3 sanoja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16</cp:revision>
  <dcterms:created xsi:type="dcterms:W3CDTF">2024-11-19T14:02:57Z</dcterms:created>
  <dcterms:modified xsi:type="dcterms:W3CDTF">2024-11-19T14:50:23Z</dcterms:modified>
</cp:coreProperties>
</file>