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FE1BD-A9E5-A7B6-E837-E548A1B85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F5A835-ACC9-9717-7EBE-106BA5ABD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C3FF4D-CD3D-54D8-06EB-749A537A9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8C4636-A93C-80FA-FDEC-678FE027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7197E0-56CF-1372-9AF0-03269CBFE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018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BCCCE6-7416-5B42-A00A-1B3BEAA28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36957F-A26A-24FE-3DB0-658EA2427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68E1A2-4398-E0B8-D49C-CBA4C384E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CAF98B-D20E-F608-69C7-5808D8E9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9E03A4-C7C2-8A8D-9BE1-AA481EF3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37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C84181E-44D1-1B44-AD88-7BBA5DC1E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10C831-3C9B-520C-4601-3C0FEF82E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AC4081-8821-F5CA-0D7F-819B8B82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FEA05B-85B5-2F2B-A71F-224BBD73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517E39-70FC-9E75-4B54-34BAACFD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09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5CE139-4340-1008-0176-059B0DF74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C8A7A9-B930-D3A9-0370-7706FC3ED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235EE7-2509-AA5B-CF3B-A92527369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914478-8432-05E3-B39B-FE16EF87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C0430C-8792-16BC-EE75-D1357A3E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88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1B0EE8-33AA-CC58-66D9-E2D29911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3379A2-1D7F-A729-72AD-EBB395F1C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6A9580-1FFD-1038-6E66-B99B3B04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FFA157-0490-BBF6-A74B-2110C278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0DB10F-0FE3-F915-D358-8A413ED8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1723BC-C517-D4E1-B5CA-1D886C387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B9E641-61CF-E75A-88D6-2C060139E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AFFE28-E344-063F-0758-2D0EDA63C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45092E-2916-B869-E4BF-6014C8E4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C1C605-0B8F-FC19-019E-1A3A85AF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C6F65FF-744E-3871-5E2A-D655A2671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074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BB7BD2-E36D-6B9E-BFC2-1ED7A2F3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F08A99-1D35-8E7C-3936-13A79C4ED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6A530D-8022-6321-E1D6-FCBFD0116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8C29152-8C57-BCB2-7FE2-2C434EFEA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33BD03D-2ABA-6F3C-3A4C-1B8097DCE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97BA4D4-02D7-EB02-DDA1-0DF321E9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AE93C1-BF4C-27A9-2C48-A093283F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6DE446-C689-784F-4DB7-225CA556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47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C73E0-BC3A-8642-F9E1-13F8285A0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49D5009-88EC-DA61-2BC9-A7D2ED4E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0EE748-E324-0670-0E57-E6C61E0D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270AF90-7E0C-3073-C5BE-35876B68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782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F9786A2-0BCC-503E-1942-A586D6FA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9683128-2996-D420-DBB3-7A0DE971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1D78F1F-53A7-773A-44C0-E80ADD8E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63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2FB98-E824-6935-206D-D9B8460AE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549BC5-13E9-6343-0FBB-2CDA84355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248FE32-FEE0-3A46-7B79-A8B7EFFD1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FE9CA2-A9A3-0BD6-5FBB-4813CB83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04CE20-52FD-38A9-9569-BEAFF9CD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E86660-1576-F59B-0708-D2E1FA55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6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C8A67F-98BD-9FEF-64C6-1E569431A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C618E35-25AF-7A14-1A93-42C2E7640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48144A-3E20-5B4F-0D7A-BC94EEF29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C0FB88-E5B2-C021-39E1-DCF64E6EB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6AB3AD-CADE-FBBC-78BD-0D8CB7D4A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71ADCB-7076-A407-57FD-95052B50F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11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D8A5B6-1996-CC66-D7CF-57AFA3F93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BC21AD-8BD6-DC69-CF56-A0ADDD05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565AD7-CDF0-7915-98BD-057DB6198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3CF5F-17F4-463B-9EA7-98B6BBE6B116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396D28-1842-C886-D500-2A001A54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3E50F2-186F-2489-A0E0-B285AE4488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1FDD7-0F6F-47DE-9EAC-97EC19BE2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33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BEBDCA-FE40-E0CB-2F4B-31E7E540B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Jäätelökioskilla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78E11B-BE6B-4677-8C7A-38139C5B32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 (paperi)</a:t>
            </a:r>
          </a:p>
        </p:txBody>
      </p:sp>
    </p:spTree>
    <p:extLst>
      <p:ext uri="{BB962C8B-B14F-4D97-AF65-F5344CB8AC3E}">
        <p14:creationId xmlns:p14="http://schemas.microsoft.com/office/powerpoint/2010/main" val="304103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C5CC02-4ED4-5BA7-D55F-0572B6A74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8A2ACF-3E30-E3A2-AA05-CF46ACA13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Myyjä: Hei!</a:t>
            </a:r>
          </a:p>
          <a:p>
            <a:r>
              <a:rPr lang="fi-FI" dirty="0"/>
              <a:t>Asiakas: Moi! Mitä jätski maksaa?</a:t>
            </a:r>
          </a:p>
          <a:p>
            <a:r>
              <a:rPr lang="fi-FI" dirty="0"/>
              <a:t>Myyjä: Yks pallo maksaa 3,50 ja kaks </a:t>
            </a:r>
            <a:r>
              <a:rPr lang="fi-FI" dirty="0" err="1"/>
              <a:t>palloo</a:t>
            </a:r>
            <a:r>
              <a:rPr lang="fi-FI" dirty="0"/>
              <a:t> 6 </a:t>
            </a:r>
            <a:r>
              <a:rPr lang="fi-FI" dirty="0" err="1"/>
              <a:t>euroo</a:t>
            </a:r>
            <a:r>
              <a:rPr lang="fi-FI" dirty="0"/>
              <a:t>.</a:t>
            </a:r>
          </a:p>
          <a:p>
            <a:r>
              <a:rPr lang="fi-FI" dirty="0"/>
              <a:t>Asiakas: Okei. No yks pallo vaniljaa ja yks pallo lakritsia.</a:t>
            </a:r>
          </a:p>
          <a:p>
            <a:r>
              <a:rPr lang="fi-FI" dirty="0"/>
              <a:t>Myyjä: Selvä. </a:t>
            </a:r>
            <a:r>
              <a:rPr lang="fi-FI" dirty="0" err="1"/>
              <a:t>Tuleeks</a:t>
            </a:r>
            <a:r>
              <a:rPr lang="fi-FI" dirty="0"/>
              <a:t> muuta?</a:t>
            </a:r>
          </a:p>
          <a:p>
            <a:r>
              <a:rPr lang="fi-FI" dirty="0"/>
              <a:t>Asiakas: Joo, yks kahvi, kiitos.</a:t>
            </a:r>
          </a:p>
          <a:p>
            <a:r>
              <a:rPr lang="fi-FI" dirty="0"/>
              <a:t>Myyjä: Okei. Tässä ole hyvä.</a:t>
            </a:r>
          </a:p>
          <a:p>
            <a:r>
              <a:rPr lang="fi-FI" dirty="0"/>
              <a:t>Asiakas: Kiitos.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151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F21F33-0673-C0F3-9FD9-4C840F1E9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1DC9E8-EDB1-38BD-C23B-AE1426CF9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Myyjä: 8,50 yhteensä. Käteisellä vai kortilla?</a:t>
            </a:r>
          </a:p>
          <a:p>
            <a:r>
              <a:rPr lang="fi-FI" dirty="0"/>
              <a:t>Asiakas: Kortilla.</a:t>
            </a:r>
          </a:p>
          <a:p>
            <a:r>
              <a:rPr lang="fi-FI" dirty="0"/>
              <a:t>Myyjä: Okei. </a:t>
            </a:r>
            <a:r>
              <a:rPr lang="fi-FI" dirty="0" err="1"/>
              <a:t>Tarviitko</a:t>
            </a:r>
            <a:r>
              <a:rPr lang="fi-FI" dirty="0"/>
              <a:t> kuittia?</a:t>
            </a:r>
          </a:p>
          <a:p>
            <a:r>
              <a:rPr lang="fi-FI" dirty="0"/>
              <a:t>Asiakas: Ei kiitti.</a:t>
            </a:r>
          </a:p>
          <a:p>
            <a:r>
              <a:rPr lang="fi-FI" dirty="0"/>
              <a:t>Myyjä: Kiitos, hei hei!</a:t>
            </a:r>
          </a:p>
          <a:p>
            <a:r>
              <a:rPr lang="fi-FI" dirty="0"/>
              <a:t>Asiakas: Kiitti. </a:t>
            </a:r>
            <a:r>
              <a:rPr lang="fi-FI" dirty="0" err="1"/>
              <a:t>Moikka</a:t>
            </a:r>
            <a:r>
              <a:rPr lang="fi-FI" dirty="0"/>
              <a:t>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183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108</Words>
  <Application>Microsoft Office PowerPoint</Application>
  <PresentationFormat>Laajakuva</PresentationFormat>
  <Paragraphs>16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Jäätelökioskilla 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2024-09-26T12:25:13Z</dcterms:created>
  <dcterms:modified xsi:type="dcterms:W3CDTF">2024-09-26T12:32:30Z</dcterms:modified>
</cp:coreProperties>
</file>