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C982D0-DA48-4B42-8E42-12034CA44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2C63B85-95D0-4E58-91EC-DA7282F0D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98366ED-29E7-447E-BF9D-05A23931F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6DD2-2D47-45F2-85D2-E6FE4B12ADC1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C771D8-A146-4FB9-9C69-D8EC8D404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0D73FD5-D482-44CC-B4FE-2DC648638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D3FD1-2A54-444D-9DB3-62A9748FAC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1403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22A0AA-3BEE-43C7-A51D-7F5326176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CA2ECAC-432B-4A15-BEBA-F5908E6715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50D115B-266C-4E00-8817-AACE0906E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6DD2-2D47-45F2-85D2-E6FE4B12ADC1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3B3E7C-A413-49A4-988E-339C925C9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E86B4A-2EE3-47ED-A5A8-682DC96A9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D3FD1-2A54-444D-9DB3-62A9748FAC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3116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DA75A99-8662-48AF-965C-E3BA4AA42C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9C02A50-59AB-4833-B6A8-268F4F5CA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DCC1D6E-4E1D-4AB4-93E9-3453D0709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6DD2-2D47-45F2-85D2-E6FE4B12ADC1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BCE0AA7-297A-4251-A6E3-CD901CE57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A78DEFE-8D10-473C-B776-B1C5528B7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D3FD1-2A54-444D-9DB3-62A9748FAC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7671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D754DE-1EA5-4ECE-9E77-09B35D969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1541D6-4629-43C0-961C-614CB7B57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4A3FBBB-B2F3-48EB-868B-4C25666EF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6DD2-2D47-45F2-85D2-E6FE4B12ADC1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4FDDA2-4D5A-4F02-9762-C634204FE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F64F742-BF5F-4CE7-B329-52501B7EB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D3FD1-2A54-444D-9DB3-62A9748FAC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1410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0E954C-EDD7-45F8-9070-C18AE7ADD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BAC660D-0C71-4329-9040-7343B2B9D8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13449DF-E044-482B-B761-88BAEEC26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6DD2-2D47-45F2-85D2-E6FE4B12ADC1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706E933-7BC4-4990-B6C3-BABD9B9AB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B13B440-5390-4E30-81E5-A9C60A75D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D3FD1-2A54-444D-9DB3-62A9748FAC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7482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91660D-0CF2-4370-9BC1-84CCE7967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202542-A188-4E29-973F-57AEAAF194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58096AC-B05A-49A1-BEEE-4BD3E3564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C02EA2C-70CA-4F47-A770-82E6935B5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6DD2-2D47-45F2-85D2-E6FE4B12ADC1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406F1D1-8665-43A8-A6F4-B1736611C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A6EF604-15C5-4132-8A97-8709E877E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D3FD1-2A54-444D-9DB3-62A9748FAC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9781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ED9D65-AD7E-4020-88CB-E2CD2FDCA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41CDA09-51D4-435A-BAC4-F80C471476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31061CA-6905-4BC5-8E30-3972AD4EB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2C6E1D5-FB09-4019-B02B-49CF2AD3E3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B715684-89F0-441E-994A-E64FB134AC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F5E0904-6ABB-4926-9652-53B5FBDFB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6DD2-2D47-45F2-85D2-E6FE4B12ADC1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7DCFE0F-CE04-4174-9874-4E509C9A4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6A18BCF-217A-4C29-8250-EA2155E26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D3FD1-2A54-444D-9DB3-62A9748FAC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3378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B49A11-3F00-43C3-BE69-8AED71862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9755C4B-1C48-4497-B8E1-9D58E9CC6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6DD2-2D47-45F2-85D2-E6FE4B12ADC1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744DF8B-72B7-4713-97CA-F42B8B6F5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F032CEF-BBE9-436D-824E-C47543274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D3FD1-2A54-444D-9DB3-62A9748FAC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052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6830065-8465-48B3-B9F5-E35F33FB9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6DD2-2D47-45F2-85D2-E6FE4B12ADC1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E46813F-A83F-4BD7-972E-34D902661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C752AC4-10E6-49D8-A0AB-7F1B726C3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D3FD1-2A54-444D-9DB3-62A9748FAC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8610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0059EC-FBF8-4A0B-ACCF-DF3894A44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53EA8C-B858-40B2-AF01-7ADA20AF3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78CC908-9447-4D5E-BAD2-1F306AA1DF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ACF7C46-0E09-41CD-B14E-95EE7E11D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6DD2-2D47-45F2-85D2-E6FE4B12ADC1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D535070-80F8-4708-A2DE-2F5F16449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52B9378-79E6-4AF3-8F0C-32839E8B9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D3FD1-2A54-444D-9DB3-62A9748FAC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3286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0EAAA7-9AE5-46D2-8745-F8C45E1B4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6AAE9D6-EC6B-4595-ABF0-4809E18D5D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FD46421-942E-495D-ACE9-61239F8A7C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BD2CB20-9D1A-46E7-BBBA-AA6667BC4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6DD2-2D47-45F2-85D2-E6FE4B12ADC1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9F5CBEF-694A-4D76-A4CD-4FC785901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54F2398-C1C7-4AC6-948B-3AE99DCE3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D3FD1-2A54-444D-9DB3-62A9748FAC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4608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C933319-9B02-4A3A-AB58-7790DFE3C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986C09C-EAE6-43D8-848E-9DFEB1959E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D0B0FD9-8DB3-4DFE-9B17-8237B6CEF3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16DD2-2D47-45F2-85D2-E6FE4B12ADC1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B91F666-132A-488E-8CA8-BA0E6DF791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FDA3F3-24F2-4925-B245-098A154763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D3FD1-2A54-444D-9DB3-62A9748FAC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6868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4FE1D5-C03D-42F8-A45D-05D33A989E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Kappale 2 sanat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CCF7305-258C-4770-A57D-4774F3E5BF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Sivu 30</a:t>
            </a:r>
          </a:p>
        </p:txBody>
      </p:sp>
    </p:spTree>
    <p:extLst>
      <p:ext uri="{BB962C8B-B14F-4D97-AF65-F5344CB8AC3E}">
        <p14:creationId xmlns:p14="http://schemas.microsoft.com/office/powerpoint/2010/main" val="3355402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1C5CCA-9790-4D37-BF16-D2BF88DD9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C31C77-BD74-4C28-8DDD-9969C4167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minkämaalainen?   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which</a:t>
            </a:r>
            <a:r>
              <a:rPr lang="fi-FI" dirty="0"/>
              <a:t> country?</a:t>
            </a:r>
          </a:p>
          <a:p>
            <a:r>
              <a:rPr lang="fi-FI" dirty="0"/>
              <a:t>loppua		to </a:t>
            </a:r>
            <a:r>
              <a:rPr lang="fi-FI" dirty="0" err="1"/>
              <a:t>end</a:t>
            </a:r>
            <a:endParaRPr lang="fi-FI" dirty="0"/>
          </a:p>
          <a:p>
            <a:r>
              <a:rPr lang="fi-FI" dirty="0"/>
              <a:t>muu 			</a:t>
            </a:r>
            <a:r>
              <a:rPr lang="fi-FI" dirty="0" err="1"/>
              <a:t>other</a:t>
            </a:r>
            <a:endParaRPr lang="fi-FI" dirty="0"/>
          </a:p>
          <a:p>
            <a:r>
              <a:rPr lang="fi-FI" dirty="0"/>
              <a:t>opiskelija		a </a:t>
            </a:r>
            <a:r>
              <a:rPr lang="fi-FI" dirty="0" err="1"/>
              <a:t>student</a:t>
            </a:r>
            <a:endParaRPr lang="fi-FI" dirty="0"/>
          </a:p>
          <a:p>
            <a:r>
              <a:rPr lang="fi-FI" dirty="0"/>
              <a:t>mennä		to go</a:t>
            </a:r>
          </a:p>
          <a:p>
            <a:r>
              <a:rPr lang="fi-FI" dirty="0"/>
              <a:t>koti			a home</a:t>
            </a:r>
          </a:p>
          <a:p>
            <a:r>
              <a:rPr lang="fi-FI" dirty="0"/>
              <a:t>mutta		</a:t>
            </a:r>
            <a:r>
              <a:rPr lang="fi-FI" dirty="0" err="1"/>
              <a:t>but</a:t>
            </a:r>
            <a:endParaRPr lang="fi-FI" dirty="0"/>
          </a:p>
          <a:p>
            <a:r>
              <a:rPr lang="fi-FI" dirty="0"/>
              <a:t>kioski		a </a:t>
            </a:r>
            <a:r>
              <a:rPr lang="fi-FI" dirty="0" err="1"/>
              <a:t>kiosk</a:t>
            </a:r>
            <a:endParaRPr lang="fi-FI" dirty="0"/>
          </a:p>
          <a:p>
            <a:r>
              <a:rPr lang="fi-FI" dirty="0"/>
              <a:t>ostaa		to </a:t>
            </a:r>
            <a:r>
              <a:rPr lang="fi-FI" dirty="0" err="1"/>
              <a:t>buy</a:t>
            </a:r>
            <a:endParaRPr lang="fi-FI" dirty="0"/>
          </a:p>
          <a:p>
            <a:r>
              <a:rPr lang="fi-FI" dirty="0"/>
              <a:t>jäätelö		an ice </a:t>
            </a:r>
            <a:r>
              <a:rPr lang="fi-FI" dirty="0" err="1"/>
              <a:t>cream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1228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218670-3789-4214-98BC-484120EAB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D5EB71-15DB-4919-95FA-C89C492D7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maksaa		to </a:t>
            </a:r>
            <a:r>
              <a:rPr lang="fi-FI" dirty="0" err="1"/>
              <a:t>cost</a:t>
            </a:r>
            <a:r>
              <a:rPr lang="fi-FI" dirty="0"/>
              <a:t>, to </a:t>
            </a:r>
            <a:r>
              <a:rPr lang="fi-FI" dirty="0" err="1"/>
              <a:t>pay</a:t>
            </a:r>
            <a:endParaRPr lang="fi-FI" dirty="0"/>
          </a:p>
          <a:p>
            <a:r>
              <a:rPr lang="fi-FI" dirty="0"/>
              <a:t>euro			a euro</a:t>
            </a:r>
          </a:p>
          <a:p>
            <a:r>
              <a:rPr lang="fi-FI" dirty="0"/>
              <a:t>ei			no</a:t>
            </a:r>
          </a:p>
          <a:p>
            <a:r>
              <a:rPr lang="fi-FI" dirty="0"/>
              <a:t>koska		</a:t>
            </a:r>
            <a:r>
              <a:rPr lang="fi-FI" dirty="0" err="1"/>
              <a:t>because</a:t>
            </a:r>
            <a:endParaRPr lang="fi-FI" dirty="0"/>
          </a:p>
          <a:p>
            <a:r>
              <a:rPr lang="fi-FI" dirty="0"/>
              <a:t>säästää		to </a:t>
            </a:r>
            <a:r>
              <a:rPr lang="fi-FI" dirty="0" err="1"/>
              <a:t>save</a:t>
            </a:r>
            <a:endParaRPr lang="fi-FI" dirty="0"/>
          </a:p>
          <a:p>
            <a:r>
              <a:rPr lang="fi-FI" dirty="0"/>
              <a:t>raha			money</a:t>
            </a:r>
          </a:p>
          <a:p>
            <a:r>
              <a:rPr lang="fi-FI" dirty="0"/>
              <a:t>sitten		</a:t>
            </a:r>
            <a:r>
              <a:rPr lang="fi-FI" dirty="0" err="1"/>
              <a:t>then</a:t>
            </a:r>
            <a:endParaRPr lang="fi-FI" dirty="0"/>
          </a:p>
          <a:p>
            <a:r>
              <a:rPr lang="fi-FI" dirty="0"/>
              <a:t>istua			to </a:t>
            </a:r>
            <a:r>
              <a:rPr lang="fi-FI" dirty="0" err="1"/>
              <a:t>sit</a:t>
            </a:r>
            <a:endParaRPr lang="fi-FI" dirty="0"/>
          </a:p>
          <a:p>
            <a:r>
              <a:rPr lang="fi-FI" dirty="0"/>
              <a:t>puisto		</a:t>
            </a:r>
            <a:r>
              <a:rPr lang="fi-FI" dirty="0" err="1"/>
              <a:t>park</a:t>
            </a:r>
            <a:endParaRPr lang="fi-FI" dirty="0"/>
          </a:p>
          <a:p>
            <a:r>
              <a:rPr lang="fi-FI" dirty="0"/>
              <a:t>puhua		to </a:t>
            </a:r>
            <a:r>
              <a:rPr lang="fi-FI" dirty="0" err="1"/>
              <a:t>talk</a:t>
            </a:r>
            <a:r>
              <a:rPr lang="fi-FI" dirty="0"/>
              <a:t>, to </a:t>
            </a:r>
            <a:r>
              <a:rPr lang="fi-FI" dirty="0" err="1"/>
              <a:t>speak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57075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2D1A39-E734-4A76-AB09-2F7415960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6B00585-0810-4C66-8182-39F661252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nauraa		to </a:t>
            </a:r>
            <a:r>
              <a:rPr lang="fi-FI" dirty="0" err="1"/>
              <a:t>laugh</a:t>
            </a:r>
            <a:endParaRPr lang="fi-FI" dirty="0"/>
          </a:p>
          <a:p>
            <a:r>
              <a:rPr lang="fi-FI" dirty="0"/>
              <a:t>brasilialainen	</a:t>
            </a:r>
            <a:r>
              <a:rPr lang="fi-FI" dirty="0" err="1"/>
              <a:t>Brazilian</a:t>
            </a:r>
            <a:endParaRPr lang="fi-FI" dirty="0"/>
          </a:p>
          <a:p>
            <a:r>
              <a:rPr lang="fi-FI" dirty="0"/>
              <a:t>venäläinen		Russian</a:t>
            </a:r>
          </a:p>
          <a:p>
            <a:r>
              <a:rPr lang="fi-FI" dirty="0"/>
              <a:t>mistä?		</a:t>
            </a:r>
            <a:r>
              <a:rPr lang="fi-FI" dirty="0" err="1"/>
              <a:t>where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?</a:t>
            </a:r>
          </a:p>
          <a:p>
            <a:r>
              <a:rPr lang="fi-FI" dirty="0"/>
              <a:t>kotoisin		</a:t>
            </a:r>
            <a:r>
              <a:rPr lang="fi-FI" dirty="0" err="1"/>
              <a:t>from</a:t>
            </a:r>
            <a:endParaRPr lang="fi-FI" dirty="0"/>
          </a:p>
          <a:p>
            <a:r>
              <a:rPr lang="fi-FI" dirty="0"/>
              <a:t>Etelä-Afrikka		South-</a:t>
            </a:r>
            <a:r>
              <a:rPr lang="fi-FI" dirty="0" err="1"/>
              <a:t>Africa</a:t>
            </a:r>
            <a:endParaRPr lang="fi-FI" dirty="0"/>
          </a:p>
          <a:p>
            <a:r>
              <a:rPr lang="fi-FI" dirty="0"/>
              <a:t>Ai jaa!		I </a:t>
            </a:r>
            <a:r>
              <a:rPr lang="fi-FI" dirty="0" err="1"/>
              <a:t>see</a:t>
            </a:r>
            <a:r>
              <a:rPr lang="fi-FI" dirty="0"/>
              <a:t>!</a:t>
            </a:r>
          </a:p>
          <a:p>
            <a:r>
              <a:rPr lang="fi-FI" dirty="0"/>
              <a:t>kieli			a </a:t>
            </a:r>
            <a:r>
              <a:rPr lang="fi-FI" dirty="0" err="1"/>
              <a:t>language</a:t>
            </a:r>
            <a:endParaRPr lang="fi-FI" dirty="0"/>
          </a:p>
          <a:p>
            <a:r>
              <a:rPr lang="fi-FI" dirty="0"/>
              <a:t>äidinkieli		a </a:t>
            </a:r>
            <a:r>
              <a:rPr lang="fi-FI" dirty="0" err="1"/>
              <a:t>native</a:t>
            </a:r>
            <a:r>
              <a:rPr lang="fi-FI" dirty="0"/>
              <a:t> </a:t>
            </a:r>
            <a:r>
              <a:rPr lang="fi-FI" dirty="0" err="1"/>
              <a:t>language</a:t>
            </a:r>
            <a:endParaRPr lang="fi-FI" dirty="0"/>
          </a:p>
          <a:p>
            <a:r>
              <a:rPr lang="fi-FI" dirty="0"/>
              <a:t>englanti	</a:t>
            </a:r>
            <a:r>
              <a:rPr lang="fi-FI"/>
              <a:t>	English</a:t>
            </a:r>
          </a:p>
          <a:p>
            <a:r>
              <a:rPr lang="fi-FI"/>
              <a:t>myös</a:t>
            </a:r>
            <a:r>
              <a:rPr lang="fi-FI" dirty="0"/>
              <a:t>			</a:t>
            </a:r>
            <a:r>
              <a:rPr lang="fi-FI" dirty="0" err="1"/>
              <a:t>also</a:t>
            </a:r>
            <a:r>
              <a:rPr lang="fi-FI" dirty="0"/>
              <a:t>, </a:t>
            </a:r>
            <a:r>
              <a:rPr lang="fi-FI" dirty="0" err="1"/>
              <a:t>too</a:t>
            </a:r>
            <a:r>
              <a:rPr lang="fi-FI" dirty="0"/>
              <a:t>           minä</a:t>
            </a:r>
            <a:r>
              <a:rPr lang="fi-FI" dirty="0">
                <a:highlight>
                  <a:srgbClr val="FFFF00"/>
                </a:highlight>
              </a:rPr>
              <a:t>kin</a:t>
            </a:r>
            <a:r>
              <a:rPr lang="fi-FI" dirty="0"/>
              <a:t>= minä </a:t>
            </a:r>
            <a:r>
              <a:rPr lang="fi-FI" dirty="0">
                <a:highlight>
                  <a:srgbClr val="FFFF00"/>
                </a:highlight>
              </a:rPr>
              <a:t>myös</a:t>
            </a:r>
          </a:p>
        </p:txBody>
      </p:sp>
    </p:spTree>
    <p:extLst>
      <p:ext uri="{BB962C8B-B14F-4D97-AF65-F5344CB8AC3E}">
        <p14:creationId xmlns:p14="http://schemas.microsoft.com/office/powerpoint/2010/main" val="3851755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BB6E97-2FB6-495C-A299-C85A5E246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52B63A-9D56-4A5D-A583-4D8F9111A0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vähän		a </a:t>
            </a:r>
            <a:r>
              <a:rPr lang="fi-FI" dirty="0" err="1"/>
              <a:t>little</a:t>
            </a:r>
            <a:r>
              <a:rPr lang="fi-FI" dirty="0"/>
              <a:t> </a:t>
            </a:r>
          </a:p>
          <a:p>
            <a:r>
              <a:rPr lang="fi-FI" dirty="0"/>
              <a:t>espanja		Spanish</a:t>
            </a:r>
          </a:p>
          <a:p>
            <a:r>
              <a:rPr lang="fi-FI" dirty="0"/>
              <a:t>en puhu		I </a:t>
            </a:r>
            <a:r>
              <a:rPr lang="fi-FI" dirty="0" err="1"/>
              <a:t>don´t</a:t>
            </a:r>
            <a:r>
              <a:rPr lang="fi-FI" dirty="0"/>
              <a:t> </a:t>
            </a:r>
            <a:r>
              <a:rPr lang="fi-FI" dirty="0" err="1"/>
              <a:t>speak</a:t>
            </a:r>
            <a:endParaRPr lang="fi-FI" dirty="0"/>
          </a:p>
          <a:p>
            <a:r>
              <a:rPr lang="fi-FI" dirty="0"/>
              <a:t>Brasilia		Brazil</a:t>
            </a:r>
          </a:p>
          <a:p>
            <a:r>
              <a:rPr lang="fi-FI" dirty="0"/>
              <a:t>portugali		</a:t>
            </a:r>
            <a:r>
              <a:rPr lang="fi-FI" dirty="0" err="1"/>
              <a:t>Portuguese</a:t>
            </a:r>
            <a:endParaRPr lang="fi-FI" dirty="0"/>
          </a:p>
          <a:p>
            <a:r>
              <a:rPr lang="fi-FI" dirty="0"/>
              <a:t>Ai niin!		Oh </a:t>
            </a:r>
            <a:r>
              <a:rPr lang="fi-FI" dirty="0" err="1"/>
              <a:t>yes</a:t>
            </a:r>
            <a:r>
              <a:rPr lang="fi-FI" dirty="0"/>
              <a:t>!</a:t>
            </a:r>
          </a:p>
          <a:p>
            <a:r>
              <a:rPr lang="fi-FI" dirty="0"/>
              <a:t>totta			</a:t>
            </a:r>
            <a:r>
              <a:rPr lang="fi-FI" dirty="0" err="1"/>
              <a:t>true</a:t>
            </a:r>
            <a:endParaRPr lang="fi-FI" dirty="0"/>
          </a:p>
          <a:p>
            <a:r>
              <a:rPr lang="fi-FI" dirty="0"/>
              <a:t>ajaa			to </a:t>
            </a:r>
            <a:r>
              <a:rPr lang="fi-FI" dirty="0" err="1"/>
              <a:t>drive</a:t>
            </a:r>
            <a:endParaRPr lang="fi-FI" dirty="0"/>
          </a:p>
          <a:p>
            <a:r>
              <a:rPr lang="fi-FI" dirty="0"/>
              <a:t>auto			a </a:t>
            </a:r>
            <a:r>
              <a:rPr lang="fi-FI" dirty="0" err="1"/>
              <a:t>car</a:t>
            </a:r>
            <a:endParaRPr lang="fi-FI" dirty="0"/>
          </a:p>
          <a:p>
            <a:r>
              <a:rPr lang="fi-FI" dirty="0"/>
              <a:t>bussipysäkki	a </a:t>
            </a:r>
            <a:r>
              <a:rPr lang="fi-FI" dirty="0" err="1"/>
              <a:t>bus</a:t>
            </a:r>
            <a:r>
              <a:rPr lang="fi-FI" dirty="0"/>
              <a:t> stop</a:t>
            </a:r>
          </a:p>
        </p:txBody>
      </p:sp>
    </p:spTree>
    <p:extLst>
      <p:ext uri="{BB962C8B-B14F-4D97-AF65-F5344CB8AC3E}">
        <p14:creationId xmlns:p14="http://schemas.microsoft.com/office/powerpoint/2010/main" val="1526812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06077F-14AE-4292-8CBF-E0AE831CF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1B7014-1A71-44AA-8023-63438FE53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missä?		</a:t>
            </a:r>
            <a:r>
              <a:rPr lang="fi-FI" dirty="0" err="1"/>
              <a:t>Where</a:t>
            </a:r>
            <a:r>
              <a:rPr lang="fi-FI" dirty="0"/>
              <a:t>?</a:t>
            </a:r>
          </a:p>
          <a:p>
            <a:r>
              <a:rPr lang="fi-FI" dirty="0"/>
              <a:t>asua			to live</a:t>
            </a:r>
          </a:p>
          <a:p>
            <a:r>
              <a:rPr lang="fi-FI" dirty="0"/>
              <a:t>Pohjois-Helsinki	</a:t>
            </a:r>
            <a:r>
              <a:rPr lang="fi-FI" dirty="0" err="1"/>
              <a:t>Northern</a:t>
            </a:r>
            <a:r>
              <a:rPr lang="fi-FI" dirty="0"/>
              <a:t> Helsinki</a:t>
            </a:r>
          </a:p>
          <a:p>
            <a:r>
              <a:rPr lang="fi-FI" dirty="0"/>
              <a:t>bussi		a </a:t>
            </a:r>
            <a:r>
              <a:rPr lang="fi-FI" dirty="0" err="1"/>
              <a:t>bus</a:t>
            </a:r>
            <a:endParaRPr lang="fi-FI" dirty="0"/>
          </a:p>
          <a:p>
            <a:r>
              <a:rPr lang="fi-FI" dirty="0"/>
              <a:t>Ei…vaan		</a:t>
            </a:r>
            <a:r>
              <a:rPr lang="fi-FI" dirty="0" err="1"/>
              <a:t>not</a:t>
            </a:r>
            <a:r>
              <a:rPr lang="fi-FI" dirty="0"/>
              <a:t>…</a:t>
            </a:r>
            <a:r>
              <a:rPr lang="fi-FI" dirty="0" err="1"/>
              <a:t>but</a:t>
            </a:r>
            <a:endParaRPr lang="fi-FI" dirty="0"/>
          </a:p>
          <a:p>
            <a:r>
              <a:rPr lang="fi-FI" dirty="0"/>
              <a:t>ensin 		</a:t>
            </a:r>
            <a:r>
              <a:rPr lang="fi-FI" dirty="0" err="1"/>
              <a:t>first</a:t>
            </a:r>
            <a:endParaRPr lang="fi-FI" dirty="0"/>
          </a:p>
          <a:p>
            <a:r>
              <a:rPr lang="fi-FI" dirty="0"/>
              <a:t>metro		a </a:t>
            </a:r>
            <a:r>
              <a:rPr lang="fi-FI" dirty="0" err="1"/>
              <a:t>subway</a:t>
            </a:r>
            <a:r>
              <a:rPr lang="fi-FI"/>
              <a:t>, an underground</a:t>
            </a:r>
            <a:endParaRPr lang="fi-FI" dirty="0"/>
          </a:p>
          <a:p>
            <a:r>
              <a:rPr lang="fi-FI" dirty="0"/>
              <a:t>nyt			now</a:t>
            </a:r>
          </a:p>
          <a:p>
            <a:r>
              <a:rPr lang="fi-FI" dirty="0"/>
              <a:t>tulla			to </a:t>
            </a:r>
            <a:r>
              <a:rPr lang="fi-FI" dirty="0" err="1"/>
              <a:t>come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5273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</TotalTime>
  <Words>282</Words>
  <Application>Microsoft Office PowerPoint</Application>
  <PresentationFormat>Laajakuva</PresentationFormat>
  <Paragraphs>52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Kappale 2 sanat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Kappale 2 sanat</dc:title>
  <dc:creator>Eloranta Niina</dc:creator>
  <cp:lastModifiedBy>Eloranta Niina</cp:lastModifiedBy>
  <cp:revision>16</cp:revision>
  <dcterms:created xsi:type="dcterms:W3CDTF">2021-09-23T18:23:55Z</dcterms:created>
  <dcterms:modified xsi:type="dcterms:W3CDTF">2023-09-21T15:55:22Z</dcterms:modified>
</cp:coreProperties>
</file>