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1CF2BE-5348-4A65-AA52-5E874C98C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BA5005-3AB2-4D28-A895-11A871193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D453EB-7800-45D1-B73B-5BA822436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100482-7F44-4FA4-B254-D2127A768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230DB2-386D-4E94-967F-A04CF304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25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9DA6BF-B27B-4CD4-A8DB-2362DCF56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4B469FA-A466-4811-9C2F-A761D55DD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6EA875-10BB-4635-B852-5118FDB7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AC332E-D58F-42B3-9889-E7FA0736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49998A-518D-45D0-AA3C-16D633E9F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76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09E4C4E-A41F-4624-9414-1F305FE9F1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85D5FD-7E4F-409E-8EEC-99B26FD60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BF8C0D-0D95-46A7-90CB-F1E5E34AE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86CCA1-F491-44EE-B71D-D22862BD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E19ADA-2E85-4D28-8F85-8CC94294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952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124FE3-85F3-44CF-9FDC-4C6378BF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F72D1E-CB0C-4CA9-A941-80F8E5846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3A57ED-D9AE-4850-8FF6-C30C5328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A7D25C-14D1-42E1-AF81-D9871D9B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0CD9F9-B74D-42F1-AE13-3FEB5D27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961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1B1AE5-FACE-4AF3-AD90-35229298C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7375CB-1855-4719-88C7-4F22015DF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9353F4-4D5A-4C9B-8B4E-C3660F61A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1AF234-3FD3-40F0-81E2-680AA992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04DD2E-B996-4898-B7C5-BD20C0EBF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45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A2B801-D40A-40CF-BF82-4140F7A7C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0D12CA-E1B6-440E-87D1-F0B0A4F240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ADA793-9712-4D2C-AE5E-9DD6D359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191C38-4835-4882-8906-0B2A8E0E9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2C07BD-C69D-4DB0-A623-E3F28A58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1FB4BB-2812-4F44-9A21-D21F28BF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66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7B4EAB-C0D3-4DB5-A072-F5D71D355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09EDC4-315E-40D9-BEC3-1346E5600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A29CBF-731E-4026-ABD7-9A727AD59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C563C2A-81FA-449B-AB08-22DABD9D5B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A49F3B9-06B1-4AB1-903F-A7C74F082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3728BDD-D81B-4EDD-9F3B-BC3A6A058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613954B-3194-406E-800E-B25033CF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AC8C145-8C9A-4806-BEA8-FA30ADEF4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389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F67D90-A171-446A-852E-249B5FE0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7F266BD-48CE-4E12-84D6-391C0A017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65B5D91-AA4A-46C5-87F0-864FD8D6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4ED3EC3-B865-4D7C-8B37-B8B466D6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38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C3422F7-695E-46D1-AE1F-BE8657CF7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7D59C2C-BCE4-4E9E-9FA7-A8D14DD69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1657F09-6DDD-48E1-A204-94C53206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24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6B5702-8A3D-4AA1-8128-A9747662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B6B3E-4A10-4767-90A8-6C48A202F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9295C85-4876-4078-8FFF-DCC042852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15B768-DD6E-42CA-A805-1B47781FC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93DFB5-8F15-4E77-9932-A1CCFDD1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4E2D1C-2598-406A-BE23-FE13F2DF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7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7CF17D-A460-44D1-8452-B227FD08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F69132A-B07E-4E32-B6D7-201054764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571CF3-A1E7-48A5-85F2-B1D287C31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16E58D-D814-4F58-92D7-2988EC14E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56F77A-13B8-4B7F-A92B-3BDAC15D4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3767CC-921C-4273-974B-4C242EC02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7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95A6FAA-B9DD-45FB-BC1C-096A1AEEE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B47745-E9E8-49BE-839B-9F9EE554A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824726-86EC-4E2D-8F36-A1F5C2027D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AC22F-B0D8-4ACB-845E-7BEE03D8505E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B55FC4-B1F6-4684-B71C-63B065868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F2C5AE-DD01-4303-B64B-9DDC25A7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C76A1-A3D3-411C-A049-DB2E665701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000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450A17-CA8F-4565-BAD7-BBACAA2F6F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Numerot täydennetty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791F52-7052-4AA1-8C3B-4A4DF993BB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9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8B509-C71E-4990-8ABA-92ACD074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10C087-1DC5-45D6-B0DF-8EDAC1D73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0 	nolla</a:t>
            </a:r>
            <a:endParaRPr lang="fi-FI" dirty="0"/>
          </a:p>
          <a:p>
            <a:r>
              <a:rPr lang="fi-FI" b="1" dirty="0"/>
              <a:t>1	yksi		</a:t>
            </a:r>
            <a:endParaRPr lang="fi-FI" dirty="0"/>
          </a:p>
          <a:p>
            <a:r>
              <a:rPr lang="fi-FI" b="1" dirty="0"/>
              <a:t>2	kaksi		</a:t>
            </a:r>
            <a:endParaRPr lang="fi-FI" dirty="0"/>
          </a:p>
          <a:p>
            <a:r>
              <a:rPr lang="fi-FI" b="1" dirty="0"/>
              <a:t>3 	kolme		</a:t>
            </a:r>
            <a:endParaRPr lang="fi-FI" dirty="0"/>
          </a:p>
          <a:p>
            <a:r>
              <a:rPr lang="fi-FI" b="1" dirty="0"/>
              <a:t>4	neljä		</a:t>
            </a:r>
            <a:endParaRPr lang="fi-FI" dirty="0"/>
          </a:p>
          <a:p>
            <a:r>
              <a:rPr lang="fi-FI" b="1" dirty="0"/>
              <a:t>5	viisi		</a:t>
            </a:r>
            <a:endParaRPr lang="fi-FI" dirty="0"/>
          </a:p>
          <a:p>
            <a:r>
              <a:rPr lang="fi-FI" b="1" dirty="0"/>
              <a:t>6	kuusi		</a:t>
            </a:r>
            <a:endParaRPr lang="fi-FI" dirty="0"/>
          </a:p>
          <a:p>
            <a:r>
              <a:rPr lang="fi-FI" b="1" dirty="0"/>
              <a:t>7 	seitsemän		</a:t>
            </a:r>
            <a:endParaRPr lang="fi-FI" dirty="0"/>
          </a:p>
          <a:p>
            <a:r>
              <a:rPr lang="fi-FI" b="1" dirty="0"/>
              <a:t>8 	kahdeksan		</a:t>
            </a:r>
            <a:endParaRPr lang="fi-FI" dirty="0"/>
          </a:p>
          <a:p>
            <a:r>
              <a:rPr lang="fi-FI" b="1" dirty="0"/>
              <a:t>9	yhdeksän		</a:t>
            </a:r>
            <a:endParaRPr lang="fi-FI" dirty="0"/>
          </a:p>
          <a:p>
            <a:r>
              <a:rPr lang="fi-FI" b="1" dirty="0"/>
              <a:t>10	kymmenen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81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F6B4-8217-41DD-82BB-8B10BD0FE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2422B4-A193-4E1B-B958-13511E722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11	yksitoista		</a:t>
            </a:r>
            <a:endParaRPr lang="fi-FI" dirty="0"/>
          </a:p>
          <a:p>
            <a:r>
              <a:rPr lang="fi-FI" b="1" dirty="0"/>
              <a:t>12	kaksitoista		</a:t>
            </a:r>
            <a:endParaRPr lang="fi-FI" dirty="0"/>
          </a:p>
          <a:p>
            <a:r>
              <a:rPr lang="fi-FI" b="1" dirty="0"/>
              <a:t>13	kolmetoista		</a:t>
            </a:r>
            <a:endParaRPr lang="fi-FI" dirty="0"/>
          </a:p>
          <a:p>
            <a:r>
              <a:rPr lang="fi-FI" b="1" dirty="0"/>
              <a:t>14	neljätoista		</a:t>
            </a:r>
            <a:endParaRPr lang="fi-FI" dirty="0"/>
          </a:p>
          <a:p>
            <a:r>
              <a:rPr lang="fi-FI" b="1" dirty="0"/>
              <a:t>15	viisitoista		</a:t>
            </a:r>
            <a:endParaRPr lang="fi-FI" dirty="0"/>
          </a:p>
          <a:p>
            <a:r>
              <a:rPr lang="fi-FI" b="1" dirty="0"/>
              <a:t>16	kuusitoista	</a:t>
            </a:r>
            <a:endParaRPr lang="fi-FI" dirty="0"/>
          </a:p>
          <a:p>
            <a:r>
              <a:rPr lang="fi-FI" b="1" dirty="0"/>
              <a:t>17	seitsemäntoista	</a:t>
            </a:r>
            <a:endParaRPr lang="fi-FI" dirty="0"/>
          </a:p>
          <a:p>
            <a:r>
              <a:rPr lang="fi-FI" b="1" dirty="0"/>
              <a:t>18	kahdeksantoista	</a:t>
            </a:r>
            <a:endParaRPr lang="fi-FI" dirty="0"/>
          </a:p>
          <a:p>
            <a:r>
              <a:rPr lang="fi-FI" b="1" dirty="0"/>
              <a:t>19	yhdeksäntoista	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057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56494-738B-442E-B101-DD19AB1AD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769B83-3C7F-4A9A-9E23-3943ADEAA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20	kaksikymmentä	</a:t>
            </a:r>
            <a:endParaRPr lang="fi-FI" dirty="0"/>
          </a:p>
          <a:p>
            <a:r>
              <a:rPr lang="fi-FI" b="1" dirty="0"/>
              <a:t>21	kaksikymmentäyksi	</a:t>
            </a:r>
            <a:endParaRPr lang="fi-FI" dirty="0"/>
          </a:p>
          <a:p>
            <a:r>
              <a:rPr lang="fi-FI" b="1" dirty="0"/>
              <a:t>22	kaksikymmentäkaksi	</a:t>
            </a:r>
            <a:endParaRPr lang="fi-FI" dirty="0"/>
          </a:p>
          <a:p>
            <a:r>
              <a:rPr lang="fi-FI" b="1" dirty="0"/>
              <a:t>23	kaksikymmentäkolme</a:t>
            </a:r>
            <a:endParaRPr lang="fi-FI" dirty="0"/>
          </a:p>
          <a:p>
            <a:r>
              <a:rPr lang="fi-FI" b="1" dirty="0"/>
              <a:t>24	kaksikymmentäneljä</a:t>
            </a:r>
            <a:endParaRPr lang="fi-FI" dirty="0"/>
          </a:p>
          <a:p>
            <a:r>
              <a:rPr lang="fi-FI" b="1" dirty="0"/>
              <a:t>25	kaksikymmentäviisi</a:t>
            </a:r>
            <a:endParaRPr lang="fi-FI" dirty="0"/>
          </a:p>
          <a:p>
            <a:r>
              <a:rPr lang="fi-FI" b="1" dirty="0"/>
              <a:t>26	kaksikymmentäkuusi</a:t>
            </a:r>
            <a:endParaRPr lang="fi-FI" dirty="0"/>
          </a:p>
          <a:p>
            <a:r>
              <a:rPr lang="fi-FI" b="1" dirty="0"/>
              <a:t>27	kaksikymmentäseitsemän</a:t>
            </a:r>
            <a:endParaRPr lang="fi-FI" dirty="0"/>
          </a:p>
          <a:p>
            <a:r>
              <a:rPr lang="fi-FI" b="1" dirty="0"/>
              <a:t>28	kaksikymmentäkahdeksan</a:t>
            </a:r>
            <a:endParaRPr lang="fi-FI" dirty="0"/>
          </a:p>
          <a:p>
            <a:r>
              <a:rPr lang="fi-FI" b="1" dirty="0"/>
              <a:t>29	kaksikymmentäyhdeksän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47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C20806-32D6-4E7B-B5D3-6A8DFF0F8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1BD484-3B4D-4935-A62B-7B2FD4EDB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30	kolmekymmentä	</a:t>
            </a:r>
            <a:endParaRPr lang="fi-FI" dirty="0"/>
          </a:p>
          <a:p>
            <a:r>
              <a:rPr lang="fi-FI" b="1" dirty="0"/>
              <a:t>40	neljäkymmentä	</a:t>
            </a:r>
            <a:endParaRPr lang="fi-FI" dirty="0"/>
          </a:p>
          <a:p>
            <a:r>
              <a:rPr lang="fi-FI" b="1" dirty="0"/>
              <a:t>50	viisikymmentä	</a:t>
            </a:r>
            <a:endParaRPr lang="fi-FI" dirty="0"/>
          </a:p>
          <a:p>
            <a:r>
              <a:rPr lang="fi-FI" b="1" dirty="0"/>
              <a:t>60	kuusikymmentä</a:t>
            </a:r>
            <a:endParaRPr lang="fi-FI" dirty="0"/>
          </a:p>
          <a:p>
            <a:r>
              <a:rPr lang="fi-FI" b="1" dirty="0"/>
              <a:t>70	seitsemänkymmentä</a:t>
            </a:r>
            <a:endParaRPr lang="fi-FI" dirty="0"/>
          </a:p>
          <a:p>
            <a:r>
              <a:rPr lang="fi-FI" b="1" dirty="0"/>
              <a:t>80	kahdeksankymmentä</a:t>
            </a:r>
            <a:endParaRPr lang="fi-FI" dirty="0"/>
          </a:p>
          <a:p>
            <a:r>
              <a:rPr lang="fi-FI" b="1" dirty="0"/>
              <a:t>90	yhdeksänkymmentä</a:t>
            </a:r>
            <a:endParaRPr lang="fi-FI" dirty="0"/>
          </a:p>
          <a:p>
            <a:r>
              <a:rPr lang="fi-FI" b="1" dirty="0"/>
              <a:t>100	sata		</a:t>
            </a:r>
            <a:endParaRPr lang="fi-FI" dirty="0"/>
          </a:p>
          <a:p>
            <a:r>
              <a:rPr lang="fi-FI" b="1" dirty="0"/>
              <a:t>101	satayksi		</a:t>
            </a:r>
            <a:endParaRPr lang="fi-FI" dirty="0"/>
          </a:p>
          <a:p>
            <a:r>
              <a:rPr lang="fi-FI" b="1" dirty="0"/>
              <a:t>102	satakaksi		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434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F39747-24F9-4A29-8757-B80D05BF1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D92567-E599-4661-8CDE-8B640C9D7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/>
              <a:t>200	kaksisataa		</a:t>
            </a:r>
            <a:endParaRPr lang="fi-FI" dirty="0"/>
          </a:p>
          <a:p>
            <a:r>
              <a:rPr lang="fi-FI" b="1" dirty="0"/>
              <a:t>300	kolmesataa		</a:t>
            </a:r>
            <a:endParaRPr lang="fi-FI" dirty="0"/>
          </a:p>
          <a:p>
            <a:r>
              <a:rPr lang="fi-FI" b="1" dirty="0"/>
              <a:t>400	neljäsataa		</a:t>
            </a:r>
            <a:endParaRPr lang="fi-FI" dirty="0"/>
          </a:p>
          <a:p>
            <a:r>
              <a:rPr lang="fi-FI" b="1" dirty="0"/>
              <a:t>500	viisisataa</a:t>
            </a:r>
            <a:endParaRPr lang="fi-FI" dirty="0"/>
          </a:p>
          <a:p>
            <a:r>
              <a:rPr lang="fi-FI" b="1" dirty="0"/>
              <a:t>600	kuusisataa</a:t>
            </a:r>
            <a:endParaRPr lang="fi-FI" dirty="0"/>
          </a:p>
          <a:p>
            <a:r>
              <a:rPr lang="fi-FI" b="1" dirty="0"/>
              <a:t>700	seitsemänsataa</a:t>
            </a:r>
            <a:endParaRPr lang="fi-FI" dirty="0"/>
          </a:p>
          <a:p>
            <a:r>
              <a:rPr lang="fi-FI" b="1" dirty="0"/>
              <a:t>800	kahdeksansataa</a:t>
            </a:r>
            <a:endParaRPr lang="fi-FI" dirty="0"/>
          </a:p>
          <a:p>
            <a:r>
              <a:rPr lang="fi-FI" b="1" dirty="0"/>
              <a:t>900	yhdeksänsataa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 </a:t>
            </a:r>
            <a:endParaRPr lang="fi-FI" dirty="0"/>
          </a:p>
          <a:p>
            <a:r>
              <a:rPr lang="fi-FI" b="1" dirty="0"/>
              <a:t>1000	tuhat		</a:t>
            </a:r>
            <a:endParaRPr lang="fi-FI" dirty="0"/>
          </a:p>
          <a:p>
            <a:r>
              <a:rPr lang="fi-FI" b="1" dirty="0"/>
              <a:t>2000	kaksituhatta		</a:t>
            </a:r>
            <a:endParaRPr lang="fi-FI" dirty="0"/>
          </a:p>
          <a:p>
            <a:r>
              <a:rPr lang="fi-FI" b="1" dirty="0"/>
              <a:t>3000	kolmetuhatta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84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2C8D96-54EE-41D0-889B-35BC80CD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41D017-FE99-4D3D-872C-AD5334E05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10 000 	kymmenentuhatta	</a:t>
            </a:r>
            <a:endParaRPr lang="fi-FI" dirty="0"/>
          </a:p>
          <a:p>
            <a:r>
              <a:rPr lang="fi-FI" b="1" dirty="0"/>
              <a:t>20 000	kaksikymmentätuhatta	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100 000 	satatuhatta		</a:t>
            </a:r>
            <a:endParaRPr lang="fi-FI" dirty="0"/>
          </a:p>
          <a:p>
            <a:r>
              <a:rPr lang="fi-FI" b="1" dirty="0"/>
              <a:t>200 000	kaksisataatuhatta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1 000 000	miljoona		</a:t>
            </a:r>
            <a:endParaRPr lang="fi-FI" dirty="0"/>
          </a:p>
          <a:p>
            <a:r>
              <a:rPr lang="fi-FI" b="1" dirty="0"/>
              <a:t>2 000 000	kaksi miljoonaa	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1 000 000 000 miljardi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899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856858-D8CB-4C1B-9C3E-03A3CF699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32658F-0502-4EF6-9856-C8EECE312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Esimerkki: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 </a:t>
            </a:r>
            <a:endParaRPr lang="fi-FI" dirty="0"/>
          </a:p>
          <a:p>
            <a:r>
              <a:rPr lang="fi-FI" b="1" dirty="0"/>
              <a:t>135 532	satakolmekymmentäviisituhatta viisisataakolmekymmentäkaksi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sata/kolmekymmentä/viisi/tuhatta 	viisi/sataa/kolme/kymmentä/kaksi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4 826 953	neljä miljoonaa kahdeksansataakaksikymmentäkuusituhatta 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    yhdeksänsataaviisikymmentäkolme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152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Laajakuva</PresentationFormat>
  <Paragraphs>71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Numerot täydennetty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Numerot täydennetty</dc:title>
  <dc:creator>Eloranta Niina</dc:creator>
  <cp:lastModifiedBy>Eloranta Niina</cp:lastModifiedBy>
  <cp:revision>1</cp:revision>
  <dcterms:created xsi:type="dcterms:W3CDTF">2020-08-11T16:49:21Z</dcterms:created>
  <dcterms:modified xsi:type="dcterms:W3CDTF">2020-08-11T16:49:31Z</dcterms:modified>
</cp:coreProperties>
</file>