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53B710-CC7F-4570-9EB1-F0CC073F9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4B0860A-DDFF-4E53-B6B2-2F0AEDE8F4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A37395-817F-41E5-8C55-C7634F6F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5B8C4-4248-41EC-B275-9F6D2A570C0F}" type="datetimeFigureOut">
              <a:rPr lang="fi-FI" smtClean="0"/>
              <a:t>6.9.2021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71E8014-307C-48D6-BB26-E28A3DC8B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768B84-32EF-49A6-80D2-D43EBE579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4227-0DAD-4443-A0BF-503CF5B032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726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911D92-2670-46BB-87D8-1E8FFF4B3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4702A0D-72E5-400A-90FB-FBF3DB7185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9C9767-C92A-4E99-93C4-CBEF47FA0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5B8C4-4248-41EC-B275-9F6D2A570C0F}" type="datetimeFigureOut">
              <a:rPr lang="fi-FI" smtClean="0"/>
              <a:t>6.9.2021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254F800-8365-42A8-97FB-A305FA951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1F5AD9A-9788-4F2A-A3A8-4BD82AE43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4227-0DAD-4443-A0BF-503CF5B032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4480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62B0B36-FB0E-4A47-A0E6-6F2EB7E3B3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7F45D4E-39EF-4152-80FB-E702C4CBC9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C5E5253-6724-42E5-AFBE-E3ED471A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5B8C4-4248-41EC-B275-9F6D2A570C0F}" type="datetimeFigureOut">
              <a:rPr lang="fi-FI" smtClean="0"/>
              <a:t>6.9.2021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D95C2B-E2F4-4CF3-89F2-10901B30B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F355A82-E83E-468C-91CC-A05991034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4227-0DAD-4443-A0BF-503CF5B032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5460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F7A98C-B566-4689-8073-37C00B732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0E21DD-5925-4CE7-8235-3B02D8549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7F03984-0D4D-4E6D-AA74-70D143421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5B8C4-4248-41EC-B275-9F6D2A570C0F}" type="datetimeFigureOut">
              <a:rPr lang="fi-FI" smtClean="0"/>
              <a:t>6.9.2021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1AB684-64DA-459A-8CD4-17D08FE32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E603E7F-6D40-4090-A1B8-BEC2BD6C1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4227-0DAD-4443-A0BF-503CF5B032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9626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6BFC1D-8E21-4FF8-8744-4018D7ABE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3207146-D9E3-42EF-BC82-347C43E46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3AD3A5-9EB3-45BF-B989-BAD56C853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5B8C4-4248-41EC-B275-9F6D2A570C0F}" type="datetimeFigureOut">
              <a:rPr lang="fi-FI" smtClean="0"/>
              <a:t>6.9.2021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4F15ADC-654F-4112-8975-B50E995DB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C788AA-98C0-4BF9-8590-D1FDC3E31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4227-0DAD-4443-A0BF-503CF5B032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5395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F4FD79-A964-45DA-8640-54C98F78C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C0ADB2-C514-4C04-A68E-A7F27F1332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2C16873-4772-41E8-AE19-12BD371892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A653092-500F-4417-A696-0747FE870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5B8C4-4248-41EC-B275-9F6D2A570C0F}" type="datetimeFigureOut">
              <a:rPr lang="fi-FI" smtClean="0"/>
              <a:t>6.9.2021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101FB6C-2111-4942-9BFF-333471CD9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685DD53-E946-427A-AE96-071355236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4227-0DAD-4443-A0BF-503CF5B032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0534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A72712-C0C7-4F74-9629-140562A94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353ADA2-E61D-49A2-86C7-8D5AA5CEA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91B5DC6-54DF-4124-94BF-5AB4C9CCF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8FC52AE-8027-4FC3-A0D0-603885162A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2843421-EB04-41F6-A54B-A3AA971C80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269D661-CCF1-4970-B1F6-C400DB99B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5B8C4-4248-41EC-B275-9F6D2A570C0F}" type="datetimeFigureOut">
              <a:rPr lang="fi-FI" smtClean="0"/>
              <a:t>6.9.2021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DDD40FF-29DB-4B4C-A006-AF190FDBC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6478AB7-88BA-4E98-8255-2BE9ACE8B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4227-0DAD-4443-A0BF-503CF5B032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706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2498C9-474D-48E8-9352-18B66C045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2752CAE-35D8-4295-B546-F56CBB468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5B8C4-4248-41EC-B275-9F6D2A570C0F}" type="datetimeFigureOut">
              <a:rPr lang="fi-FI" smtClean="0"/>
              <a:t>6.9.2021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4409298-E2D3-4D54-9421-B6F941ED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3A454CA-14BB-4C10-9525-8EA85FE91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4227-0DAD-4443-A0BF-503CF5B032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6828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CC3499A-A976-4CD2-8432-B4C3381B8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5B8C4-4248-41EC-B275-9F6D2A570C0F}" type="datetimeFigureOut">
              <a:rPr lang="fi-FI" smtClean="0"/>
              <a:t>6.9.2021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DD0F9B8-9A99-4325-ACEA-7852351CF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847FD69-BD81-4B86-9FF2-41AA06A41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4227-0DAD-4443-A0BF-503CF5B032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137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774C39-84FA-41BB-AA7D-08B597D74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492723-9F77-42AD-A66B-AD78881B2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53299BB-7F98-48EC-A303-E793EC0AC4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DC7DC15-47E8-40CC-BA98-C0422DBA2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5B8C4-4248-41EC-B275-9F6D2A570C0F}" type="datetimeFigureOut">
              <a:rPr lang="fi-FI" smtClean="0"/>
              <a:t>6.9.2021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FDA172F-322E-4723-B9B4-2AF3ECBEB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5E4A6C9-5688-442E-A702-0E6971A36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4227-0DAD-4443-A0BF-503CF5B032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9747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15181D-B933-4AA4-A7EE-D084EC7A6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794BFFD-39BA-40D9-874E-6A25A451BC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5005FA4-0FEB-444F-A45E-F2283D05A7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42A6912-ED6A-4648-8FA2-A49E47DC2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5B8C4-4248-41EC-B275-9F6D2A570C0F}" type="datetimeFigureOut">
              <a:rPr lang="fi-FI" smtClean="0"/>
              <a:t>6.9.2021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5992E2D-6F33-4024-B7D8-D5F516755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17AFAFD-803B-4095-B5D1-58C3BAB8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4227-0DAD-4443-A0BF-503CF5B032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7981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9B71859-2E59-4411-9385-3D62CC29E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360EA69-1520-4CD1-BDEE-F201A9C5F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7C6DED7-EA80-4A64-B842-88A85F43E1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5B8C4-4248-41EC-B275-9F6D2A570C0F}" type="datetimeFigureOut">
              <a:rPr lang="fi-FI" smtClean="0"/>
              <a:t>6.9.2021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BDA0883-0B6D-4298-9244-3427B71F8C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D099B6-4A85-427F-BE13-A23576C6BD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94227-0DAD-4443-A0BF-503CF5B032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761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C18BBD-57B1-479C-98B2-DC654987F9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Aakkoset vastaukset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BEECE63-C5EE-4C7E-BD50-B1FD2C2E6B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9393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F34CE-2A5A-4A4F-845D-986F68CC4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DEE12D-E66C-48D3-8130-1AEEF1FED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A </a:t>
            </a:r>
            <a:r>
              <a:rPr lang="fi-FI" dirty="0" err="1"/>
              <a:t>a</a:t>
            </a:r>
            <a:r>
              <a:rPr lang="fi-FI" dirty="0"/>
              <a:t> </a:t>
            </a:r>
            <a:r>
              <a:rPr lang="fi-FI" u="sng" dirty="0"/>
              <a:t>  auto, apteekki, aamu, anteeksi</a:t>
            </a:r>
            <a:endParaRPr lang="fi-FI" dirty="0"/>
          </a:p>
          <a:p>
            <a:r>
              <a:rPr lang="fi-FI" dirty="0"/>
              <a:t> B </a:t>
            </a:r>
            <a:r>
              <a:rPr lang="fi-FI" dirty="0" err="1"/>
              <a:t>b</a:t>
            </a:r>
            <a:r>
              <a:rPr lang="fi-FI" dirty="0"/>
              <a:t>   </a:t>
            </a:r>
            <a:r>
              <a:rPr lang="fi-FI" u="sng" dirty="0"/>
              <a:t>banaani, bussi, baari</a:t>
            </a:r>
            <a:endParaRPr lang="fi-FI" dirty="0"/>
          </a:p>
          <a:p>
            <a:r>
              <a:rPr lang="fi-FI" dirty="0"/>
              <a:t>C </a:t>
            </a:r>
            <a:r>
              <a:rPr lang="fi-FI" dirty="0" err="1"/>
              <a:t>c</a:t>
            </a:r>
            <a:r>
              <a:rPr lang="fi-FI" dirty="0"/>
              <a:t>   </a:t>
            </a:r>
            <a:r>
              <a:rPr lang="fi-FI" u="sng" dirty="0"/>
              <a:t>chili, </a:t>
            </a:r>
            <a:r>
              <a:rPr lang="fi-FI" u="sng" dirty="0" err="1"/>
              <a:t>cola</a:t>
            </a:r>
            <a:endParaRPr lang="fi-FI" dirty="0"/>
          </a:p>
          <a:p>
            <a:r>
              <a:rPr lang="fi-FI" dirty="0"/>
              <a:t>D </a:t>
            </a:r>
            <a:r>
              <a:rPr lang="fi-FI" dirty="0" err="1"/>
              <a:t>d</a:t>
            </a:r>
            <a:r>
              <a:rPr lang="fi-FI" dirty="0"/>
              <a:t>  </a:t>
            </a:r>
            <a:r>
              <a:rPr lang="fi-FI" u="sng" dirty="0"/>
              <a:t>disko, dokumentti</a:t>
            </a:r>
            <a:endParaRPr lang="fi-FI" dirty="0"/>
          </a:p>
          <a:p>
            <a:r>
              <a:rPr lang="fi-FI" dirty="0"/>
              <a:t>E </a:t>
            </a:r>
            <a:r>
              <a:rPr lang="fi-FI" dirty="0" err="1"/>
              <a:t>e</a:t>
            </a:r>
            <a:r>
              <a:rPr lang="fi-FI" dirty="0"/>
              <a:t>  </a:t>
            </a:r>
            <a:r>
              <a:rPr lang="fi-FI" u="sng" dirty="0"/>
              <a:t>ei, energia, eilen</a:t>
            </a:r>
            <a:endParaRPr lang="fi-FI" dirty="0"/>
          </a:p>
          <a:p>
            <a:r>
              <a:rPr lang="fi-FI" dirty="0"/>
              <a:t> F </a:t>
            </a:r>
            <a:r>
              <a:rPr lang="fi-FI" dirty="0" err="1"/>
              <a:t>f</a:t>
            </a:r>
            <a:r>
              <a:rPr lang="fi-FI" dirty="0"/>
              <a:t>  </a:t>
            </a:r>
            <a:r>
              <a:rPr lang="fi-FI" u="sng" dirty="0"/>
              <a:t>filmi, filosofia</a:t>
            </a:r>
            <a:endParaRPr lang="fi-FI" dirty="0"/>
          </a:p>
          <a:p>
            <a:r>
              <a:rPr lang="fi-FI" dirty="0"/>
              <a:t> G </a:t>
            </a:r>
            <a:r>
              <a:rPr lang="fi-FI" dirty="0" err="1"/>
              <a:t>g</a:t>
            </a:r>
            <a:r>
              <a:rPr lang="fi-FI" dirty="0"/>
              <a:t> </a:t>
            </a:r>
            <a:r>
              <a:rPr lang="fi-FI" u="sng" dirty="0"/>
              <a:t>grilli, gramma</a:t>
            </a:r>
            <a:endParaRPr lang="fi-FI" dirty="0"/>
          </a:p>
          <a:p>
            <a:r>
              <a:rPr lang="fi-FI" dirty="0"/>
              <a:t>H </a:t>
            </a:r>
            <a:r>
              <a:rPr lang="fi-FI" dirty="0" err="1"/>
              <a:t>h</a:t>
            </a:r>
            <a:r>
              <a:rPr lang="fi-FI" dirty="0"/>
              <a:t> </a:t>
            </a:r>
            <a:r>
              <a:rPr lang="fi-FI" u="sng" dirty="0"/>
              <a:t> halli, halpa, huono, hyvä, hei!</a:t>
            </a:r>
            <a:endParaRPr lang="fi-FI" dirty="0"/>
          </a:p>
          <a:p>
            <a:r>
              <a:rPr lang="fi-FI" dirty="0"/>
              <a:t> I </a:t>
            </a:r>
            <a:r>
              <a:rPr lang="fi-FI" dirty="0" err="1"/>
              <a:t>i</a:t>
            </a:r>
            <a:r>
              <a:rPr lang="fi-FI" dirty="0"/>
              <a:t> </a:t>
            </a:r>
            <a:r>
              <a:rPr lang="fi-FI" u="sng" dirty="0"/>
              <a:t>  isä, iloinen, iso, ilta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3386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963520-CD69-4BF0-8935-CBCC39533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4736BA-A415-4FF9-9A8F-3CEE2678F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J </a:t>
            </a:r>
            <a:r>
              <a:rPr lang="fi-FI" dirty="0" err="1"/>
              <a:t>j</a:t>
            </a:r>
            <a:r>
              <a:rPr lang="fi-FI" dirty="0"/>
              <a:t>  </a:t>
            </a:r>
            <a:r>
              <a:rPr lang="fi-FI" u="sng" dirty="0"/>
              <a:t>joulu, juoda, joo</a:t>
            </a:r>
            <a:endParaRPr lang="fi-FI" dirty="0"/>
          </a:p>
          <a:p>
            <a:r>
              <a:rPr lang="fi-FI" dirty="0"/>
              <a:t>K </a:t>
            </a:r>
            <a:r>
              <a:rPr lang="fi-FI" dirty="0" err="1"/>
              <a:t>k</a:t>
            </a:r>
            <a:r>
              <a:rPr lang="fi-FI" dirty="0"/>
              <a:t>  </a:t>
            </a:r>
            <a:r>
              <a:rPr lang="fi-FI" u="sng" dirty="0"/>
              <a:t>kaakao, kahvi, kamera, kyllä, kurssi, koulu, keskiviikko, kiitos</a:t>
            </a:r>
            <a:endParaRPr lang="fi-FI" dirty="0"/>
          </a:p>
          <a:p>
            <a:r>
              <a:rPr lang="fi-FI" dirty="0"/>
              <a:t>L </a:t>
            </a:r>
            <a:r>
              <a:rPr lang="fi-FI" dirty="0" err="1"/>
              <a:t>l</a:t>
            </a:r>
            <a:r>
              <a:rPr lang="fi-FI" dirty="0"/>
              <a:t>  </a:t>
            </a:r>
            <a:r>
              <a:rPr lang="fi-FI" u="sng" dirty="0"/>
              <a:t>lauantai, lapsi, lääkäri, lyhyt, lämmin</a:t>
            </a:r>
            <a:endParaRPr lang="fi-FI" dirty="0"/>
          </a:p>
          <a:p>
            <a:r>
              <a:rPr lang="fi-FI" dirty="0"/>
              <a:t>M </a:t>
            </a:r>
            <a:r>
              <a:rPr lang="fi-FI" u="sng" dirty="0"/>
              <a:t>miljoona, metri, musiikki, minä, moi!</a:t>
            </a:r>
            <a:endParaRPr lang="fi-FI" dirty="0"/>
          </a:p>
          <a:p>
            <a:r>
              <a:rPr lang="fi-FI" dirty="0"/>
              <a:t> N </a:t>
            </a:r>
            <a:r>
              <a:rPr lang="fi-FI" dirty="0" err="1"/>
              <a:t>n</a:t>
            </a:r>
            <a:r>
              <a:rPr lang="fi-FI" dirty="0"/>
              <a:t> </a:t>
            </a:r>
            <a:r>
              <a:rPr lang="fi-FI" u="sng" dirty="0"/>
              <a:t>netti, naapuri, nyt, nimi</a:t>
            </a:r>
            <a:endParaRPr lang="fi-FI" dirty="0"/>
          </a:p>
          <a:p>
            <a:r>
              <a:rPr lang="fi-FI" dirty="0"/>
              <a:t>O </a:t>
            </a:r>
            <a:r>
              <a:rPr lang="fi-FI" dirty="0" err="1"/>
              <a:t>o</a:t>
            </a:r>
            <a:r>
              <a:rPr lang="fi-FI" dirty="0"/>
              <a:t> </a:t>
            </a:r>
            <a:r>
              <a:rPr lang="fi-FI" u="sng" dirty="0"/>
              <a:t> opiskelija, opettaja, okei, olla</a:t>
            </a:r>
            <a:endParaRPr lang="fi-FI" dirty="0"/>
          </a:p>
          <a:p>
            <a:r>
              <a:rPr lang="fi-FI" dirty="0"/>
              <a:t>P </a:t>
            </a:r>
            <a:r>
              <a:rPr lang="fi-FI" dirty="0" err="1"/>
              <a:t>p</a:t>
            </a:r>
            <a:r>
              <a:rPr lang="fi-FI" dirty="0"/>
              <a:t>  </a:t>
            </a:r>
            <a:r>
              <a:rPr lang="fi-FI" u="sng" dirty="0"/>
              <a:t>posti, passi, paperi, pizza, professori, perjantai</a:t>
            </a:r>
            <a:endParaRPr lang="fi-FI" dirty="0"/>
          </a:p>
          <a:p>
            <a:r>
              <a:rPr lang="fi-FI" dirty="0"/>
              <a:t> Q </a:t>
            </a:r>
            <a:r>
              <a:rPr lang="fi-FI" dirty="0" err="1"/>
              <a:t>q</a:t>
            </a:r>
            <a:r>
              <a:rPr lang="fi-FI" dirty="0"/>
              <a:t> ----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664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85F949-41BC-4F49-BA29-826B9EB8C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63CF55-787B-432D-A982-53DDF4967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R </a:t>
            </a:r>
            <a:r>
              <a:rPr lang="fi-FI" dirty="0" err="1"/>
              <a:t>r</a:t>
            </a:r>
            <a:r>
              <a:rPr lang="fi-FI" dirty="0"/>
              <a:t> </a:t>
            </a:r>
            <a:r>
              <a:rPr lang="fi-FI" u="sng" dirty="0"/>
              <a:t>ruoka, radio, riisi, raha</a:t>
            </a:r>
            <a:endParaRPr lang="fi-FI" dirty="0"/>
          </a:p>
          <a:p>
            <a:r>
              <a:rPr lang="fi-FI" dirty="0"/>
              <a:t>S </a:t>
            </a:r>
            <a:r>
              <a:rPr lang="fi-FI" dirty="0" err="1"/>
              <a:t>s</a:t>
            </a:r>
            <a:r>
              <a:rPr lang="fi-FI" dirty="0"/>
              <a:t> </a:t>
            </a:r>
            <a:r>
              <a:rPr lang="fi-FI" u="sng" dirty="0"/>
              <a:t>sauna, suklaa, sokeri, salaatti, sinä</a:t>
            </a:r>
          </a:p>
          <a:p>
            <a:r>
              <a:rPr lang="fi-FI" dirty="0"/>
              <a:t>T t  </a:t>
            </a:r>
            <a:r>
              <a:rPr lang="fi-FI" u="sng" dirty="0"/>
              <a:t>tee, taksi, teatteri, tomaatti, televisio (tv), te, terve!</a:t>
            </a:r>
            <a:endParaRPr lang="fi-FI" dirty="0"/>
          </a:p>
          <a:p>
            <a:r>
              <a:rPr lang="fi-FI" dirty="0"/>
              <a:t> U </a:t>
            </a:r>
            <a:r>
              <a:rPr lang="fi-FI" dirty="0" err="1"/>
              <a:t>u</a:t>
            </a:r>
            <a:r>
              <a:rPr lang="fi-FI" u="sng" dirty="0"/>
              <a:t> uimahalli, uusi, ulkona</a:t>
            </a:r>
            <a:endParaRPr lang="fi-FI" dirty="0"/>
          </a:p>
          <a:p>
            <a:r>
              <a:rPr lang="fi-FI" dirty="0"/>
              <a:t> V </a:t>
            </a:r>
            <a:r>
              <a:rPr lang="fi-FI" dirty="0" err="1"/>
              <a:t>v</a:t>
            </a:r>
            <a:r>
              <a:rPr lang="fi-FI" dirty="0"/>
              <a:t> </a:t>
            </a:r>
            <a:r>
              <a:rPr lang="fi-FI" u="sng" dirty="0"/>
              <a:t>viini, vaimo, vesi, vessa </a:t>
            </a:r>
            <a:endParaRPr lang="fi-FI" dirty="0"/>
          </a:p>
          <a:p>
            <a:r>
              <a:rPr lang="fi-FI" dirty="0"/>
              <a:t> W </a:t>
            </a:r>
            <a:r>
              <a:rPr lang="fi-FI" dirty="0" err="1"/>
              <a:t>w</a:t>
            </a:r>
            <a:r>
              <a:rPr lang="fi-FI" dirty="0"/>
              <a:t> </a:t>
            </a:r>
            <a:r>
              <a:rPr lang="fi-FI" u="sng" dirty="0"/>
              <a:t> WC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6650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370094-1928-4D65-B8DF-190320A85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29295E-1B1D-4BFD-8B34-7090CA9C4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X </a:t>
            </a:r>
            <a:r>
              <a:rPr lang="fi-FI" dirty="0" err="1"/>
              <a:t>x</a:t>
            </a:r>
            <a:r>
              <a:rPr lang="fi-FI" dirty="0"/>
              <a:t>  </a:t>
            </a:r>
            <a:r>
              <a:rPr lang="fi-FI" u="sng" dirty="0" err="1"/>
              <a:t>xylitol</a:t>
            </a:r>
            <a:endParaRPr lang="fi-FI" dirty="0"/>
          </a:p>
          <a:p>
            <a:r>
              <a:rPr lang="fi-FI" dirty="0"/>
              <a:t>Y </a:t>
            </a:r>
            <a:r>
              <a:rPr lang="fi-FI" dirty="0" err="1"/>
              <a:t>y</a:t>
            </a:r>
            <a:r>
              <a:rPr lang="fi-FI" dirty="0"/>
              <a:t> </a:t>
            </a:r>
            <a:r>
              <a:rPr lang="fi-FI" u="sng" dirty="0"/>
              <a:t>yö, ystävä, yrittää, ylös</a:t>
            </a:r>
            <a:endParaRPr lang="fi-FI" dirty="0"/>
          </a:p>
          <a:p>
            <a:r>
              <a:rPr lang="fi-FI" dirty="0"/>
              <a:t> Z </a:t>
            </a:r>
            <a:r>
              <a:rPr lang="fi-FI" dirty="0" err="1"/>
              <a:t>z</a:t>
            </a:r>
            <a:r>
              <a:rPr lang="fi-FI" dirty="0"/>
              <a:t> </a:t>
            </a:r>
            <a:r>
              <a:rPr lang="fi-FI" u="sng" dirty="0"/>
              <a:t>zoomata</a:t>
            </a:r>
            <a:endParaRPr lang="fi-FI" dirty="0"/>
          </a:p>
          <a:p>
            <a:r>
              <a:rPr lang="fi-FI" dirty="0"/>
              <a:t> Å </a:t>
            </a:r>
            <a:r>
              <a:rPr lang="fi-FI" dirty="0" err="1"/>
              <a:t>å</a:t>
            </a:r>
            <a:r>
              <a:rPr lang="fi-FI" dirty="0"/>
              <a:t> </a:t>
            </a:r>
            <a:r>
              <a:rPr lang="fi-FI" u="sng" dirty="0"/>
              <a:t>---</a:t>
            </a:r>
            <a:endParaRPr lang="fi-FI" dirty="0"/>
          </a:p>
          <a:p>
            <a:r>
              <a:rPr lang="fi-FI" dirty="0"/>
              <a:t>Ä </a:t>
            </a:r>
            <a:r>
              <a:rPr lang="fi-FI" dirty="0" err="1"/>
              <a:t>ä</a:t>
            </a:r>
            <a:r>
              <a:rPr lang="fi-FI" dirty="0"/>
              <a:t> </a:t>
            </a:r>
            <a:r>
              <a:rPr lang="fi-FI" u="sng" dirty="0"/>
              <a:t>äiti, älä!</a:t>
            </a:r>
            <a:endParaRPr lang="fi-FI" dirty="0"/>
          </a:p>
          <a:p>
            <a:r>
              <a:rPr lang="fi-FI" dirty="0"/>
              <a:t> Ö </a:t>
            </a:r>
            <a:r>
              <a:rPr lang="fi-FI" dirty="0" err="1"/>
              <a:t>ö</a:t>
            </a:r>
            <a:r>
              <a:rPr lang="fi-FI" dirty="0"/>
              <a:t> </a:t>
            </a:r>
            <a:r>
              <a:rPr lang="fi-FI" u="sng" dirty="0"/>
              <a:t>öljy, Öitä! = Hyvää yötä!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650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251</Words>
  <Application>Microsoft Office PowerPoint</Application>
  <PresentationFormat>Laajakuva</PresentationFormat>
  <Paragraphs>32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Aakkoset vastaukset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Aakkoset vastaukset</dc:title>
  <dc:creator>Eloranta Niina</dc:creator>
  <cp:lastModifiedBy>eloranniin@outlook.com</cp:lastModifiedBy>
  <cp:revision>4</cp:revision>
  <dcterms:created xsi:type="dcterms:W3CDTF">2020-08-11T16:33:41Z</dcterms:created>
  <dcterms:modified xsi:type="dcterms:W3CDTF">2021-09-06T16:35:49Z</dcterms:modified>
</cp:coreProperties>
</file>