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FDBE4E-6A46-4FE7-9228-96A7D43A1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4FDC318-EDE2-4761-9869-F9F4F3C06D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17B439-59F1-4ADB-B629-434B25F83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CAD5DA-09B2-41A9-8F9D-17F5BF58F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19789B-42A5-420C-AC58-B18AA5C10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5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773B72-FB70-49CC-840D-6BBCF08D2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1CA9326-E16E-4985-966F-D9B2C44D3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01971D-7DDD-4A1D-8C91-D5D0CA25D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905155-47EC-4213-AB18-01D5CA6A4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C6AE7D-1121-47A6-AAA0-FCC7526D1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268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2D7AD8A-7FC7-41CE-8EA8-404A1E1A1B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4E7967E-0E83-4D04-98E6-3C2C469F9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CC5844-CCF3-49EA-9F4B-4994C6DD3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802BD8-EBEB-471D-B618-5BB4A2832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089425-8A9C-4445-9496-6B9F4D96C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6303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1461B5-5CD6-4312-B4C5-5CDEAFB90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D5CD97-FE12-481E-95A4-1E0E743C2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9DB00B-2CAA-433E-ADC2-2FA1E6620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597753-7113-4CAB-81C6-932A33B5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E835AA-C767-4DF9-B51F-F3779DDA1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440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3EB6EE-2003-45D7-A6AF-BB939411B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BC856D-9824-4190-B5E3-18EFCEDD9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3A9776-0F56-4685-B22B-301A0F18B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5EEBEF-A234-4AF7-9AA9-0F1EE783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445472-1319-4163-8A3C-A640CCAEB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0524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09D834-A7DC-4086-A786-09E038268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53FF6E-265C-437A-A25C-FA3969A47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FA4B015-940D-48FC-8EA4-EAB4DA8FC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ACB048-D15F-4C86-B5CF-67D982D46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260EE47-113B-474B-8AE0-79B8E729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3B977C1-CDA4-4E61-9A37-25FF3FCFE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72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DAD3A8-E463-419F-8683-A274E80A8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8FCAEB7-F2DF-40E1-A716-B92CAAFF3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AB14C96-524A-42C1-8CED-794ADA1EB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0510FB3-B881-4DBF-B3DC-4320D2756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F93ABA7-7669-4E07-8B6C-17DCF206E5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F2A1310-4F5D-4B8E-8118-350EBFF3A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7B7B836-4AE4-49F7-8BE1-2E80DF834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0B02B22-F7EC-4E7F-8A68-7F5148A2E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363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6FCDE-DA2B-4F0E-BB7A-3AAA9BC6A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F398D59-B4D1-4EE8-A49D-72D6B580C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A7C2B22-E3E7-4558-9C0D-E1CBDF0A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6510601-D021-42BE-BE84-F31E8E4D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2357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8CD57A0-2A43-494F-8B3C-EBC135E19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3464FDD-C89D-441C-A69F-DD12C6E09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8C5F602-FE2F-4820-9FF2-9C9C6A926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803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C260CC-97DB-4429-B3AA-9A292A86D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84E8FA-8E4D-4835-9AB0-607927A07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C6100AD-33B5-4A3F-BBA1-3C45445BB7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3F9438-AF34-4FA2-BF2F-CE961DEE2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AD49344-EA88-41BA-BD8F-75E9BB533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1ACAF98-DA8D-4577-9B74-2D82BC41E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161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90A273-115F-4062-8AED-FE741116B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C30873-CD9A-4379-A07E-BCB64DE345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3785A34-4404-47BA-89AD-5DB3BD936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55F4504-6420-46E6-BBBF-109483B2E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6927D9-69F5-4318-ACC4-CC849D5B6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C2F8D17-AD0D-4DFF-A31C-9DB9C5D6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083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A061F4E-19B5-4E54-B10C-5787EC80E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92A458D-C9C4-43BE-BD6E-E3B136C95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61CD44-4DAD-46CC-9ADD-0931FA2F56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8D601-1A39-45E3-94F1-0F11523A9CF7}" type="datetimeFigureOut">
              <a:rPr lang="fi-FI" smtClean="0"/>
              <a:t>24.9.2024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CAFBFA-0ED7-46C8-8B87-12A4330A2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ACBA97-CD5E-4ABC-921A-A85D3FF2D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B8BDA-15FE-4B08-9C04-49096CBEA9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8298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237535-8D3D-4BA9-AFB9-A8866AAD12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Harjoitus 28 s. 54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7B06797-9C86-4BEE-900B-9A20BCEEF1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</a:t>
            </a:r>
          </a:p>
        </p:txBody>
      </p:sp>
    </p:spTree>
    <p:extLst>
      <p:ext uri="{BB962C8B-B14F-4D97-AF65-F5344CB8AC3E}">
        <p14:creationId xmlns:p14="http://schemas.microsoft.com/office/powerpoint/2010/main" val="2101052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CA837B-51D1-40E3-8E76-3D796F54F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E33CF4-F450-426D-82EF-ECAB8290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Ostatko (sinä) ruokaa tänään?</a:t>
            </a:r>
          </a:p>
          <a:p>
            <a:r>
              <a:rPr lang="fi-FI" dirty="0"/>
              <a:t>Säästätkö (sinä) rahaa?</a:t>
            </a:r>
          </a:p>
          <a:p>
            <a:r>
              <a:rPr lang="fi-FI" dirty="0"/>
              <a:t>Ajatko (sinä) autoa?</a:t>
            </a:r>
          </a:p>
          <a:p>
            <a:r>
              <a:rPr lang="fi-FI" dirty="0"/>
              <a:t>Asutko (sinä) Suomessa?</a:t>
            </a:r>
          </a:p>
          <a:p>
            <a:r>
              <a:rPr lang="fi-FI" dirty="0"/>
              <a:t>Maksatko (sinä) pankkikortilla?</a:t>
            </a:r>
          </a:p>
          <a:p>
            <a:r>
              <a:rPr lang="fi-FI" dirty="0"/>
              <a:t>Nauratko (sinä) paljon?</a:t>
            </a:r>
          </a:p>
          <a:p>
            <a:r>
              <a:rPr lang="fi-FI" dirty="0"/>
              <a:t>Oletko (sinä) opiskelija?</a:t>
            </a:r>
          </a:p>
          <a:p>
            <a:r>
              <a:rPr lang="fi-FI" dirty="0"/>
              <a:t>Matkustatko (sinä) viikonloppuna?</a:t>
            </a:r>
          </a:p>
          <a:p>
            <a:r>
              <a:rPr lang="fi-FI" dirty="0"/>
              <a:t>Puhutko (sinä) ruotsia?</a:t>
            </a:r>
          </a:p>
          <a:p>
            <a:r>
              <a:rPr lang="fi-FI" dirty="0"/>
              <a:t>Oletko (sinä) kotoisin Espanjasta?</a:t>
            </a:r>
          </a:p>
          <a:p>
            <a:r>
              <a:rPr lang="fi-FI"/>
              <a:t>Katsotko (sinä) </a:t>
            </a:r>
            <a:r>
              <a:rPr lang="fi-FI" dirty="0"/>
              <a:t>paljon televisiota?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442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75</Words>
  <Application>Microsoft Office PowerPoint</Application>
  <PresentationFormat>Laajakuva</PresentationFormat>
  <Paragraphs>13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Harjoitus 28 s. 54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Harjoitus 28 s. 54</dc:title>
  <dc:creator>Eloranta Niina</dc:creator>
  <cp:lastModifiedBy>Eloranta Niina</cp:lastModifiedBy>
  <cp:revision>3</cp:revision>
  <dcterms:created xsi:type="dcterms:W3CDTF">2020-08-12T13:24:55Z</dcterms:created>
  <dcterms:modified xsi:type="dcterms:W3CDTF">2024-09-24T15:12:28Z</dcterms:modified>
</cp:coreProperties>
</file>