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8FB54D-C27A-4382-862F-6E932F2B4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22E2CE7-94D9-4D1F-80DF-C60BBCCA9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8836A6-F41A-4890-8FE2-2A7A78E1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5D50-7383-40F3-A4B1-B88E3A9EC37A}" type="datetimeFigureOut">
              <a:rPr lang="fi-FI" smtClean="0"/>
              <a:t>17.2.2022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4AC78E-518D-4516-A444-D9B7C330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08014E-A73B-42D4-BB37-15EFAB0B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1B1-1E59-447C-8AB0-B166CA6329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052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3411D9-AA7B-4BB0-AE19-46405CA7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B5C59EF-0770-4F23-A666-55404FEC3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BEFB14-723D-4CBC-AED0-2C30E3E37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5D50-7383-40F3-A4B1-B88E3A9EC37A}" type="datetimeFigureOut">
              <a:rPr lang="fi-FI" smtClean="0"/>
              <a:t>17.2.2022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D02189-6306-40A8-BAEB-C4DD68CE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7A4675-37C7-45DD-B194-374FCCC9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1B1-1E59-447C-8AB0-B166CA6329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210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15A0F62-22F4-4F17-9689-519BF9C9E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7ED7501-A350-4D5F-85D5-AA46E8EE9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0341FD-21D5-4D22-9EA7-23708A5C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5D50-7383-40F3-A4B1-B88E3A9EC37A}" type="datetimeFigureOut">
              <a:rPr lang="fi-FI" smtClean="0"/>
              <a:t>17.2.2022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BA030B-F72E-44E0-8F25-ECCB4E0C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81CC7F-23DC-4B54-8FAA-D1E1A720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1B1-1E59-447C-8AB0-B166CA6329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79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8DB25-A64C-4BA0-BCEF-8E4F2B87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1242EA-7178-4EE1-9C8B-F79A3ACBE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B82CF5-3964-40F7-AA6C-6A44E6BB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5D50-7383-40F3-A4B1-B88E3A9EC37A}" type="datetimeFigureOut">
              <a:rPr lang="fi-FI" smtClean="0"/>
              <a:t>17.2.2022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005C70-8DC3-4440-BF7A-D69223F3D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9EF40A-D590-45BC-A582-42277D78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1B1-1E59-447C-8AB0-B166CA6329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817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0C0751-35C0-4FB5-AC81-5BEA3B6C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D8866A-C15E-49A6-9082-6FD126F2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88A916-D234-4593-B768-BCA66FB8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5D50-7383-40F3-A4B1-B88E3A9EC37A}" type="datetimeFigureOut">
              <a:rPr lang="fi-FI" smtClean="0"/>
              <a:t>17.2.2022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71956B-F2C7-440D-880A-E853BF12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1EDCED-BB8A-4313-9366-C0E66A3D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1B1-1E59-447C-8AB0-B166CA6329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295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C16BA1-DDE5-44B9-9EBB-9027A4F7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45057B-2BD3-4DE3-83DE-A2B3588C6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082DA8-0931-45BC-88CB-431C9999F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B1CE0CE-FCA3-4F7D-9175-26C8EA31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5D50-7383-40F3-A4B1-B88E3A9EC37A}" type="datetimeFigureOut">
              <a:rPr lang="fi-FI" smtClean="0"/>
              <a:t>17.2.2022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42BDBC5-A14C-47EE-89C3-90D6C50F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769A109-0FE0-40AE-B09A-3E6FFFEC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1B1-1E59-447C-8AB0-B166CA6329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030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AFFFBF-DC21-465D-8290-1F38FF1C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35BFF-9227-4C89-BC66-48907A86F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E57AC0-C863-4767-ADA2-45B899D8B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31B2A2D-D45B-432F-8DA6-801116417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F441511-DFDA-458D-827C-592EA6522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A86BC45-F628-441A-A106-819A12A3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5D50-7383-40F3-A4B1-B88E3A9EC37A}" type="datetimeFigureOut">
              <a:rPr lang="fi-FI" smtClean="0"/>
              <a:t>17.2.2022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AE35E52-9A04-496C-844D-D98E807E5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F605CF5-DFB8-4082-9AA5-1C025BD6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1B1-1E59-447C-8AB0-B166CA6329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45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2CB988-A3A3-40A6-B89A-AB409466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5A566E3-8672-428D-B41B-621B0DFB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5D50-7383-40F3-A4B1-B88E3A9EC37A}" type="datetimeFigureOut">
              <a:rPr lang="fi-FI" smtClean="0"/>
              <a:t>17.2.2022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E7D51BC-361C-4FFC-AD0A-881E86E2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406B182-A020-472C-B3F5-92743EDB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1B1-1E59-447C-8AB0-B166CA6329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207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638EF07-C4F7-4788-A9CC-BC18292A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5D50-7383-40F3-A4B1-B88E3A9EC37A}" type="datetimeFigureOut">
              <a:rPr lang="fi-FI" smtClean="0"/>
              <a:t>17.2.2022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82E3D9E-BBF2-4F74-8D17-62E7C7F9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1E6F4B7-715A-4762-94A9-501635C8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1B1-1E59-447C-8AB0-B166CA6329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99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428FB1-AA2C-4D26-B2C9-6F5CDEE9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AC2D90-F7DE-477D-90C0-0053FB4BE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BB5BAE5-F38D-4296-BC7F-C9991833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16CD0B-16FE-4B4E-96AE-759C92FF1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5D50-7383-40F3-A4B1-B88E3A9EC37A}" type="datetimeFigureOut">
              <a:rPr lang="fi-FI" smtClean="0"/>
              <a:t>17.2.2022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DCC53A8-8E47-4A45-A992-178AA7AB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F2EE2C2-26D6-407C-A436-F8C1A2E8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1B1-1E59-447C-8AB0-B166CA6329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158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66E4D5-CC74-45E9-97E6-41B40583C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B223BF2-653E-4ABD-8DC2-749782D4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71255D1-2416-4AE4-B206-D0336DEA0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A325F92-2AFB-460E-B7DF-EC3E12F7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5D50-7383-40F3-A4B1-B88E3A9EC37A}" type="datetimeFigureOut">
              <a:rPr lang="fi-FI" smtClean="0"/>
              <a:t>17.2.2022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5BF38CC-B176-4358-B196-4F98FD07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86D0FC-6D88-4956-8F37-E774F203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1B1-1E59-447C-8AB0-B166CA6329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557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6EDFF1-1ADA-4E72-9038-3FD4B4B9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C87D93-DDA7-4DA9-B7DB-354DE07EE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3ED055-B383-48B2-8696-D02B58E22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5D50-7383-40F3-A4B1-B88E3A9EC37A}" type="datetimeFigureOut">
              <a:rPr lang="fi-FI" smtClean="0"/>
              <a:t>17.2.2022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2C34AD-F4DC-4839-A5A6-0DD526E6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14733B-A75B-435E-929E-413D1C306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6A1B1-1E59-447C-8AB0-B166CA6329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78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2314BD-F963-4A40-8D95-A4A6C10DAF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Lämpölaajeneminen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C6ED17-7A39-447B-9246-72AF363D0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94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099960-39E2-4504-921D-0D30F05B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Rakenneosasten lämpöliike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80698E-1DCA-435C-84F5-3A91E2CD6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Aineen lämpötila nousee</a:t>
            </a:r>
          </a:p>
          <a:p>
            <a:r>
              <a:rPr lang="fi-FI" dirty="0"/>
              <a:t>-&gt; Rakenneosasten lämpöliike lisääntyy</a:t>
            </a:r>
          </a:p>
          <a:p>
            <a:r>
              <a:rPr lang="fi-FI" dirty="0"/>
              <a:t>--&gt; Rakenneosaset tarvitsevat enemmän tilaa</a:t>
            </a:r>
          </a:p>
          <a:p>
            <a:r>
              <a:rPr lang="fi-FI" dirty="0"/>
              <a:t>Aine laajenee kaikissa olomuodoissaan</a:t>
            </a:r>
          </a:p>
          <a:p>
            <a:r>
              <a:rPr lang="fi-FI" dirty="0"/>
              <a:t>Kaasut laajenevat eniten, kiinteät vähiten</a:t>
            </a:r>
          </a:p>
          <a:p>
            <a:r>
              <a:rPr lang="fi-FI" dirty="0"/>
              <a:t>Perinteisen lämpömittarin toiminta perustuu lämpölaajenemiseen</a:t>
            </a:r>
          </a:p>
        </p:txBody>
      </p:sp>
    </p:spTree>
    <p:extLst>
      <p:ext uri="{BB962C8B-B14F-4D97-AF65-F5344CB8AC3E}">
        <p14:creationId xmlns:p14="http://schemas.microsoft.com/office/powerpoint/2010/main" val="31552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C54177-F94B-4C32-944A-974AF04A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fi-FI" sz="36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A50F8D-D324-416D-8EAE-0E3FDC720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fi-FI" dirty="0"/>
              <a:t>Miksi raiteet kaartuvat?</a:t>
            </a:r>
          </a:p>
          <a:p>
            <a:r>
              <a:rPr lang="fi-FI" dirty="0"/>
              <a:t>Miten sen voisi estää?</a:t>
            </a:r>
          </a:p>
          <a:p>
            <a:endParaRPr lang="fi-FI" sz="20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Kuva, joka sisältää kohteen maa, puu, ulko, lika&#10;&#10;Kuvaus luotu automaattisesti">
            <a:extLst>
              <a:ext uri="{FF2B5EF4-FFF2-40B4-BE49-F238E27FC236}">
                <a16:creationId xmlns:a16="http://schemas.microsoft.com/office/drawing/2014/main" id="{F1CE8B8D-8101-446E-987F-8FBC832E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1947266"/>
            <a:ext cx="6253212" cy="403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919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5072A9-873F-44CB-9B3C-8171CE96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dirty="0"/>
              <a:t>Pituuden lämpötilakerroin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8B5144FA-A1A3-4A77-B0DD-6212FBA5EF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8" y="1782981"/>
                <a:ext cx="5295317" cy="439398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i-FI" dirty="0"/>
                  <a:t>Tunnus 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i-FI" dirty="0"/>
                  <a:t> ja yksikkö 1/K</a:t>
                </a:r>
              </a:p>
              <a:p>
                <a:r>
                  <a:rPr lang="fi-FI" dirty="0"/>
                  <a:t>Kuvaa, miten kappaleen pituus muuttuu, se lämpötila muuttuu yhden celsiusasteen</a:t>
                </a:r>
              </a:p>
              <a:p>
                <a:r>
                  <a:rPr lang="fi-FI" dirty="0"/>
                  <a:t>Aineen lämpölaajenemiseen vaikuttaa kolme asiaa:</a:t>
                </a:r>
              </a:p>
              <a:p>
                <a:r>
                  <a:rPr lang="fi-FI" dirty="0"/>
                  <a:t>Materiaali, lämpötilan muutoksen suuruus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i-FI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i-FI" dirty="0"/>
                  <a:t> ja kappaleen alkuperäinen pituus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i-FI" dirty="0"/>
              </a:p>
              <a:p>
                <a:pPr/>
                <a14:m>
                  <m:oMath xmlns:m="http://schemas.openxmlformats.org/officeDocument/2006/math">
                    <m:r>
                      <a:rPr lang="fi-FI" b="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fi-FI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i-FI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fi-FI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i-FI" b="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i-FI" b="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fi-FI" b="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fi-FI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fi-FI" b="0" i="0">
                        <a:latin typeface="Cambria Math" panose="02040503050406030204" pitchFamily="18" charset="0"/>
                      </a:rPr>
                      <m:t>ΔT</m:t>
                    </m:r>
                  </m:oMath>
                </a14:m>
                <a:endParaRPr lang="fi-FI" dirty="0"/>
              </a:p>
              <a:p>
                <a:endParaRPr lang="fi-FI" sz="2000" dirty="0"/>
              </a:p>
            </p:txBody>
          </p:sp>
        </mc:Choice>
        <mc:Fallback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8B5144FA-A1A3-4A77-B0DD-6212FBA5EF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8" y="1782981"/>
                <a:ext cx="5295317" cy="4393982"/>
              </a:xfrm>
              <a:blipFill>
                <a:blip r:embed="rId2"/>
                <a:stretch>
                  <a:fillRect l="-2074" t="-305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A3597CCE-C02B-4739-86D7-0BB2E4E0A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787" y="1375957"/>
            <a:ext cx="6253212" cy="42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10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1DEF6E-6D35-4BCB-BDF5-DE98A776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Tilavuuden lämpötilakerroin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068553EA-25A5-4E90-9399-B9FF18CBEC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i-FI" dirty="0"/>
                  <a:t>Tunnus 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fi-FI" dirty="0"/>
                  <a:t> ja yksikkö 1/K</a:t>
                </a:r>
              </a:p>
              <a:p>
                <a:r>
                  <a:rPr lang="fi-FI" dirty="0"/>
                  <a:t>Kuvaa, miten kappaleen tilavuus muuttuu, kun lämpötila muuttuu yhden celsiusasteen</a:t>
                </a:r>
              </a:p>
              <a:p>
                <a:r>
                  <a:rPr lang="fi-FI" dirty="0"/>
                  <a:t>Tilavuuden lämpötilakerrointa aineelle voi arvioida pituuden lämpötilakertoimen avulla 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fi-F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</m:t>
                    </m:r>
                    <m:r>
                      <a:rPr lang="fi-F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fi-FI" dirty="0"/>
              </a:p>
              <a:p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i-FI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fi-FI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fi-FI" dirty="0"/>
              </a:p>
            </p:txBody>
          </p:sp>
        </mc:Choice>
        <mc:Fallback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068553EA-25A5-4E90-9399-B9FF18CBEC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6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5D3714-6407-4AB9-8EED-E639EDC5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dirty="0"/>
              <a:t>Veden tiheys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E8AE7D-F2BF-4E8F-9198-C93762D32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fi-FI" dirty="0"/>
              <a:t>Miksi isot järvet eivät jäädy pohjia myöten?</a:t>
            </a:r>
          </a:p>
          <a:p>
            <a:r>
              <a:rPr lang="fi-FI" dirty="0"/>
              <a:t>Miksi pakastuspulloa ei saa täyttää äärilleen?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BE8F3A8F-DDB4-451F-969D-E5FB5FC8E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4062" y="1782981"/>
            <a:ext cx="5995727" cy="43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69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140</Words>
  <Application>Microsoft Office PowerPoint</Application>
  <PresentationFormat>Laajakuva</PresentationFormat>
  <Paragraphs>24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Office-teema</vt:lpstr>
      <vt:lpstr>Lämpölaajeneminen</vt:lpstr>
      <vt:lpstr>Rakenneosasten lämpöliike</vt:lpstr>
      <vt:lpstr>PowerPoint-esitys</vt:lpstr>
      <vt:lpstr>Pituuden lämpötilakerroin</vt:lpstr>
      <vt:lpstr>Tilavuuden lämpötilakerroin</vt:lpstr>
      <vt:lpstr>Veden tiheys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Lämpölaajeneminen</dc:title>
  <dc:creator>Ketonen, Kalle</dc:creator>
  <cp:lastModifiedBy>Ketonen, Kalle</cp:lastModifiedBy>
  <cp:revision>4</cp:revision>
  <dcterms:created xsi:type="dcterms:W3CDTF">2022-02-17T06:59:27Z</dcterms:created>
  <dcterms:modified xsi:type="dcterms:W3CDTF">2022-02-17T10:40:45Z</dcterms:modified>
</cp:coreProperties>
</file>