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65" d="100"/>
          <a:sy n="65" d="100"/>
        </p:scale>
        <p:origin x="8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9580-5D74-4317-8332-B147C3F39A9D}" type="datetimeFigureOut">
              <a:rPr lang="fi-FI" smtClean="0"/>
              <a:t>1.11.2017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B61A-C68D-4032-8AC0-3B0965DF1B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7646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9580-5D74-4317-8332-B147C3F39A9D}" type="datetimeFigureOut">
              <a:rPr lang="fi-FI" smtClean="0"/>
              <a:t>1.11.2017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B61A-C68D-4032-8AC0-3B0965DF1B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1184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9580-5D74-4317-8332-B147C3F39A9D}" type="datetimeFigureOut">
              <a:rPr lang="fi-FI" smtClean="0"/>
              <a:t>1.11.2017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B61A-C68D-4032-8AC0-3B0965DF1B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94135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9580-5D74-4317-8332-B147C3F39A9D}" type="datetimeFigureOut">
              <a:rPr lang="fi-FI" smtClean="0"/>
              <a:t>1.11.2017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B61A-C68D-4032-8AC0-3B0965DF1B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561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9580-5D74-4317-8332-B147C3F39A9D}" type="datetimeFigureOut">
              <a:rPr lang="fi-FI" smtClean="0"/>
              <a:t>1.11.2017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B61A-C68D-4032-8AC0-3B0965DF1B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8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9580-5D74-4317-8332-B147C3F39A9D}" type="datetimeFigureOut">
              <a:rPr lang="fi-FI" smtClean="0"/>
              <a:t>1.11.2017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B61A-C68D-4032-8AC0-3B0965DF1B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4664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9580-5D74-4317-8332-B147C3F39A9D}" type="datetimeFigureOut">
              <a:rPr lang="fi-FI" smtClean="0"/>
              <a:t>1.11.2017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B61A-C68D-4032-8AC0-3B0965DF1B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266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9580-5D74-4317-8332-B147C3F39A9D}" type="datetimeFigureOut">
              <a:rPr lang="fi-FI" smtClean="0"/>
              <a:t>1.11.2017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B61A-C68D-4032-8AC0-3B0965DF1B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7081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9580-5D74-4317-8332-B147C3F39A9D}" type="datetimeFigureOut">
              <a:rPr lang="fi-FI" smtClean="0"/>
              <a:t>1.11.2017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B61A-C68D-4032-8AC0-3B0965DF1B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1783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9580-5D74-4317-8332-B147C3F39A9D}" type="datetimeFigureOut">
              <a:rPr lang="fi-FI" smtClean="0"/>
              <a:t>1.11.2017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B61A-C68D-4032-8AC0-3B0965DF1B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3894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99580-5D74-4317-8332-B147C3F39A9D}" type="datetimeFigureOut">
              <a:rPr lang="fi-FI" smtClean="0"/>
              <a:t>1.11.2017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B61A-C68D-4032-8AC0-3B0965DF1B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294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99580-5D74-4317-8332-B147C3F39A9D}" type="datetimeFigureOut">
              <a:rPr lang="fi-FI" smtClean="0"/>
              <a:t>1.11.2017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AB61A-C68D-4032-8AC0-3B0965DF1BD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672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07431"/>
            <a:ext cx="9144000" cy="5513475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07431"/>
            <a:ext cx="9493624" cy="5591713"/>
          </a:xfrm>
          <a:prstGeom prst="rect">
            <a:avLst/>
          </a:prstGeom>
        </p:spPr>
      </p:pic>
      <p:sp>
        <p:nvSpPr>
          <p:cNvPr id="6" name="Ellipsi 5"/>
          <p:cNvSpPr/>
          <p:nvPr/>
        </p:nvSpPr>
        <p:spPr>
          <a:xfrm>
            <a:off x="1452283" y="2954647"/>
            <a:ext cx="467958" cy="1097280"/>
          </a:xfrm>
          <a:prstGeom prst="ellipse">
            <a:avLst/>
          </a:prstGeom>
          <a:solidFill>
            <a:srgbClr val="5B9BD5">
              <a:alpha val="784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ruutu 6"/>
          <p:cNvSpPr txBox="1"/>
          <p:nvPr/>
        </p:nvSpPr>
        <p:spPr>
          <a:xfrm>
            <a:off x="1215614" y="4577379"/>
            <a:ext cx="1654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Hapon piikki</a:t>
            </a:r>
          </a:p>
          <a:p>
            <a:r>
              <a:rPr lang="fi-FI" dirty="0"/>
              <a:t>(lisä OH-ryhmä)</a:t>
            </a:r>
          </a:p>
        </p:txBody>
      </p:sp>
      <p:sp>
        <p:nvSpPr>
          <p:cNvPr id="8" name="Ellipsi 7"/>
          <p:cNvSpPr/>
          <p:nvPr/>
        </p:nvSpPr>
        <p:spPr>
          <a:xfrm>
            <a:off x="4260027" y="4724656"/>
            <a:ext cx="903644" cy="1097280"/>
          </a:xfrm>
          <a:prstGeom prst="ellipse">
            <a:avLst/>
          </a:prstGeom>
          <a:solidFill>
            <a:srgbClr val="5B9BD5">
              <a:alpha val="784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ekstiruutu 8"/>
          <p:cNvSpPr txBox="1"/>
          <p:nvPr/>
        </p:nvSpPr>
        <p:spPr>
          <a:xfrm>
            <a:off x="3151991" y="5364736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Siirtymä!</a:t>
            </a:r>
          </a:p>
        </p:txBody>
      </p:sp>
      <p:sp>
        <p:nvSpPr>
          <p:cNvPr id="10" name="Ellipsi 9"/>
          <p:cNvSpPr/>
          <p:nvPr/>
        </p:nvSpPr>
        <p:spPr>
          <a:xfrm>
            <a:off x="6917167" y="3220378"/>
            <a:ext cx="523539" cy="1097280"/>
          </a:xfrm>
          <a:prstGeom prst="ellipse">
            <a:avLst/>
          </a:prstGeom>
          <a:solidFill>
            <a:srgbClr val="5B9BD5">
              <a:alpha val="784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Tekstiruutu 10"/>
          <p:cNvSpPr txBox="1"/>
          <p:nvPr/>
        </p:nvSpPr>
        <p:spPr>
          <a:xfrm>
            <a:off x="6665013" y="4317658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Siirtymä!</a:t>
            </a:r>
          </a:p>
        </p:txBody>
      </p:sp>
    </p:spTree>
    <p:extLst>
      <p:ext uri="{BB962C8B-B14F-4D97-AF65-F5344CB8AC3E}">
        <p14:creationId xmlns:p14="http://schemas.microsoft.com/office/powerpoint/2010/main" val="2134701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10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Ari Myllyviita</dc:creator>
  <cp:lastModifiedBy>Pernaa, Johannes I S</cp:lastModifiedBy>
  <cp:revision>2</cp:revision>
  <dcterms:created xsi:type="dcterms:W3CDTF">2016-03-31T04:50:27Z</dcterms:created>
  <dcterms:modified xsi:type="dcterms:W3CDTF">2017-11-01T11:10:17Z</dcterms:modified>
</cp:coreProperties>
</file>