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274" r:id="rId2"/>
    <p:sldId id="282" r:id="rId3"/>
    <p:sldId id="277" r:id="rId4"/>
    <p:sldId id="285" r:id="rId5"/>
    <p:sldId id="276" r:id="rId6"/>
    <p:sldId id="280" r:id="rId7"/>
    <p:sldId id="281" r:id="rId8"/>
    <p:sldId id="284" r:id="rId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0C0C0"/>
    <a:srgbClr val="FF0000"/>
    <a:srgbClr val="3D7FCF"/>
    <a:srgbClr val="2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63AC8-8B18-4902-9F4C-84F54386D3E9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46938-914C-4BE8-9E4D-B0644A1777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684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558BBC-16D7-409A-A5F6-BB0EE442CAB9}" type="datetime1">
              <a:rPr lang="en-US" altLang="fi-FI"/>
              <a:pPr/>
              <a:t>12/21/2014</a:t>
            </a:fld>
            <a:endParaRPr lang="en-US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  <a:endParaRPr lang="en-US" altLang="fi-FI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1868A-700B-4AC0-B5C5-3DE7BED33D1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156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 cstate="print">
            <a:lum bright="7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  <a:latin typeface="Calibri" panose="020F0502020204030204" pitchFamily="34" charset="0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B9F57-6A3B-47D3-8318-31B96808B146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46578-A4B0-4910-9755-2560AC01A20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84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47FA8-C4EB-4A96-9F63-5AA077FCDC7B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1A55-C431-48BB-8CF1-204030490A8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91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0FB885-637B-46A0-9133-79BA64082A3F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0A8B3-6542-4E3D-9C0C-215280FBA25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40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4000" b="1">
                <a:solidFill>
                  <a:srgbClr val="3D7FCF"/>
                </a:solidFill>
                <a:latin typeface="Calibri" panose="020F0502020204030204" pitchFamily="34" charset="0"/>
              </a:rPr>
              <a:t>Sähköä oppimiseen!</a:t>
            </a:r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i-FI" altLang="fi-FI" sz="3400" b="1">
                <a:solidFill>
                  <a:srgbClr val="3D7FCF"/>
                </a:solidFill>
                <a:latin typeface="Calibri" panose="020F0502020204030204" pitchFamily="34" charset="0"/>
              </a:rPr>
              <a:t>www.oppi.fi</a:t>
            </a:r>
          </a:p>
        </p:txBody>
      </p:sp>
    </p:spTree>
    <p:extLst>
      <p:ext uri="{BB962C8B-B14F-4D97-AF65-F5344CB8AC3E}">
        <p14:creationId xmlns:p14="http://schemas.microsoft.com/office/powerpoint/2010/main" val="37683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BB9D9-98B4-44C6-8BAB-5198A176EF48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4310-9EEF-42AE-AC26-FDB86E9A158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5598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22218-4E5E-4400-B8E1-48C0A2D83F97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60C38-822B-4205-91C4-DA2B5EC0745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590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D62FB-EC69-4F82-B6B8-4DEE9BC7DC3B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53395-7A66-49A7-BD1D-0CE85B3EACF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319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695D9-E71F-44EF-B9F5-F29F04FA7C36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6495-1C2C-4194-BD3D-32DD590623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641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ABD7-B08D-46CC-BCDE-AC9EA9506F81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FDF9-BDEB-4958-A987-64F77C8358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2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F0099-D5DA-45C3-9871-635C4930335A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F9F93-6A1C-4622-998B-3700462661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25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000">
              <a:srgbClr val="FFFFFF"/>
            </a:gs>
            <a:gs pos="100000">
              <a:srgbClr val="C6D9F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F019BAF-38CA-4781-A5EB-3CAF492D4F4E}" type="datetime1">
              <a:rPr lang="fi-FI" altLang="fi-FI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fi-FI" altLang="fi-FI"/>
              <a:t>Sähköiset oppimateriaalit: miksi?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31708F-E848-4C76-8FCE-8490BFC77BC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ctrTitle"/>
          </p:nvPr>
        </p:nvSpPr>
        <p:spPr>
          <a:xfrm>
            <a:off x="468313" y="1714769"/>
            <a:ext cx="8229600" cy="861744"/>
          </a:xfrm>
        </p:spPr>
        <p:txBody>
          <a:bodyPr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33. Magnetismi</a:t>
            </a:r>
          </a:p>
        </p:txBody>
      </p:sp>
      <p:sp>
        <p:nvSpPr>
          <p:cNvPr id="30723" name="Rectangle 4"/>
          <p:cNvSpPr>
            <a:spLocks noGrp="1"/>
          </p:cNvSpPr>
          <p:nvPr>
            <p:ph type="subTitle" idx="1"/>
          </p:nvPr>
        </p:nvSpPr>
        <p:spPr>
          <a:xfrm>
            <a:off x="3275013" y="3116263"/>
            <a:ext cx="5611812" cy="2952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i-FI" altLang="fi-FI" sz="2400" dirty="0">
                <a:solidFill>
                  <a:srgbClr val="898989"/>
                </a:solidFill>
              </a:rPr>
              <a:t>Tavoitteet ja sisältö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i-FI" altLang="fi-FI" sz="2400" dirty="0">
                <a:solidFill>
                  <a:srgbClr val="898989"/>
                </a:solidFill>
              </a:rPr>
              <a:t> </a:t>
            </a:r>
            <a:r>
              <a:rPr lang="fi-FI" altLang="fi-FI" sz="2400" dirty="0" smtClean="0">
                <a:solidFill>
                  <a:srgbClr val="898989"/>
                </a:solidFill>
              </a:rPr>
              <a:t>Oppia magnetismin perusteet</a:t>
            </a:r>
            <a:endParaRPr lang="fi-FI" altLang="fi-FI" sz="2400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- Tutustua kestomagneetin ominaisuuksiin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2400" dirty="0" smtClean="0">
                <a:solidFill>
                  <a:srgbClr val="898989"/>
                </a:solidFill>
              </a:rPr>
              <a:t>- Opitaan, mikä on maailman suurin  magneetti.</a:t>
            </a:r>
            <a:endParaRPr lang="fi-FI" altLang="fi-FI" sz="2400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i-FI" altLang="fi-FI" sz="2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Kestomagneetti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Kahden eri magneetin samanlaiset kohtiot hylkivät toisiaan</a:t>
            </a:r>
          </a:p>
          <a:p>
            <a:r>
              <a:rPr lang="fi-FI" dirty="0"/>
              <a:t>Kahden eri magneetin erilaiset kohtiot vetävät toisiaan puoleensa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2</a:t>
            </a:fld>
            <a:endParaRPr lang="fi-FI" alt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b="16775"/>
          <a:stretch/>
        </p:blipFill>
        <p:spPr>
          <a:xfrm rot="20819091">
            <a:off x="5847260" y="3821978"/>
            <a:ext cx="2724870" cy="9472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502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Kestomagneetti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600200"/>
            <a:ext cx="3948490" cy="4525963"/>
          </a:xfrm>
        </p:spPr>
        <p:txBody>
          <a:bodyPr/>
          <a:lstStyle/>
          <a:p>
            <a:r>
              <a:rPr lang="fi-FI" sz="2800" dirty="0"/>
              <a:t>Kestomagneetissa on pysyvä N eli </a:t>
            </a:r>
            <a:r>
              <a:rPr lang="fi-FI" sz="2800" dirty="0" err="1"/>
              <a:t>pohjois</a:t>
            </a:r>
            <a:r>
              <a:rPr lang="fi-FI" sz="2800" dirty="0"/>
              <a:t>- ja S eli eteläkohtio</a:t>
            </a:r>
          </a:p>
          <a:p>
            <a:r>
              <a:rPr lang="fi-FI" sz="2800" dirty="0"/>
              <a:t>Jos kestomagneetin katkaisee, syntyy kaksi uutta kestomagneettia, joilla on </a:t>
            </a:r>
            <a:r>
              <a:rPr lang="fi-FI" sz="2800" dirty="0" err="1"/>
              <a:t>pohjois</a:t>
            </a:r>
            <a:r>
              <a:rPr lang="fi-FI" sz="2800" dirty="0"/>
              <a:t>- ja eteläkohtiot</a:t>
            </a:r>
          </a:p>
          <a:p>
            <a:endParaRPr lang="fi-FI" dirty="0"/>
          </a:p>
        </p:txBody>
      </p:sp>
      <p:sp>
        <p:nvSpPr>
          <p:cNvPr id="2" name="AutoShape 2" descr="maan-magneettiset-navat-800x6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90" y="1600200"/>
            <a:ext cx="4738310" cy="35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Magneettikenttä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3648075" cy="4525963"/>
          </a:xfrm>
        </p:spPr>
        <p:txBody>
          <a:bodyPr/>
          <a:lstStyle/>
          <a:p>
            <a:r>
              <a:rPr lang="fi-FI" sz="2400" dirty="0"/>
              <a:t>Magneettikenttää kuvataan </a:t>
            </a:r>
            <a:r>
              <a:rPr lang="fi-FI" sz="2400" dirty="0" smtClean="0"/>
              <a:t>kenttäviivoilla</a:t>
            </a:r>
          </a:p>
          <a:p>
            <a:r>
              <a:rPr lang="fi-FI" sz="2400" dirty="0"/>
              <a:t>Kenttäviivojen muoto osoittaa magneettikentän </a:t>
            </a:r>
            <a:r>
              <a:rPr lang="fi-FI" sz="2400" dirty="0" smtClean="0"/>
              <a:t>muodon</a:t>
            </a:r>
          </a:p>
          <a:p>
            <a:r>
              <a:rPr lang="fi-FI" sz="2400" dirty="0"/>
              <a:t>Mitä tiheämmässä kenttäviivoja on, sitä voimakkaampi on magneettikentän voimakkuus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B885-637B-46A0-9133-79BA64082A3F}" type="datetime1">
              <a:rPr lang="fi-FI" altLang="fi-FI" smtClean="0"/>
              <a:pPr/>
              <a:t>21.12.2014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altLang="fi-FI" smtClean="0"/>
              <a:t>Sähköiset oppimateriaalit: miksi?</a:t>
            </a:r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8B3-6542-4E3D-9C0C-215280FBA251}" type="slidenum">
              <a:rPr lang="fi-FI" altLang="fi-FI" smtClean="0"/>
              <a:pPr/>
              <a:t>4</a:t>
            </a:fld>
            <a:endParaRPr lang="fi-FI" alt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2009775"/>
            <a:ext cx="5005917" cy="37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75"/>
          <p:cNvSpPr>
            <a:spLocks noGrp="1"/>
          </p:cNvSpPr>
          <p:nvPr>
            <p:ph type="title"/>
          </p:nvPr>
        </p:nvSpPr>
        <p:spPr/>
        <p:txBody>
          <a:bodyPr wrap="square" lIns="91425" tIns="91425" rIns="91425" bIns="91425" anchor="b">
            <a:spAutoFit/>
          </a:bodyPr>
          <a:lstStyle/>
          <a:p>
            <a:pPr eaLnBrk="1" hangingPunct="1"/>
            <a:r>
              <a:rPr lang="fi-FI" altLang="fi-FI" dirty="0" smtClean="0"/>
              <a:t>Maan magneettiset navat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AutoShape 2" descr="maan-magneettiset-navat-800x6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718" y="1536096"/>
            <a:ext cx="6255895" cy="46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68" y="549891"/>
            <a:ext cx="4318664" cy="57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46495-1C2C-4194-BD3D-32DD590623F6}" type="slidenum">
              <a:rPr lang="fi-FI" altLang="fi-FI" smtClean="0"/>
              <a:pPr/>
              <a:t>8</a:t>
            </a:fld>
            <a:endParaRPr lang="fi-FI" altLang="fi-FI"/>
          </a:p>
        </p:txBody>
      </p:sp>
      <p:pic>
        <p:nvPicPr>
          <p:cNvPr id="5" name="Sisällön paikkamerkki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12222</TotalTime>
  <Words>101</Words>
  <Application>Microsoft Office PowerPoint</Application>
  <PresentationFormat>Näytössä katseltava diaesitys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Mukautettu suunnittelumalli</vt:lpstr>
      <vt:lpstr>33. Magnetismi</vt:lpstr>
      <vt:lpstr>Kestomagneetti</vt:lpstr>
      <vt:lpstr>Kestomagneetti</vt:lpstr>
      <vt:lpstr>Magneettikenttä</vt:lpstr>
      <vt:lpstr>Maan magneettiset navat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Olli Karkkulainen</cp:lastModifiedBy>
  <cp:revision>132</cp:revision>
  <dcterms:created xsi:type="dcterms:W3CDTF">2012-01-24T08:27:26Z</dcterms:created>
  <dcterms:modified xsi:type="dcterms:W3CDTF">2014-12-21T17:43:33Z</dcterms:modified>
</cp:coreProperties>
</file>