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 ja alaotsikk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 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”Kirjoita lainaus tähän.”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Yhdysvallat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Yhdysvaltojen kartta</a:t>
            </a:r>
          </a:p>
        </p:txBody>
      </p:sp>
      <p:pic>
        <p:nvPicPr>
          <p:cNvPr id="160" name="83AEDC70-F7BD-4F92-A1FD-395F731C6D44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469" y="2519127"/>
            <a:ext cx="11235862" cy="695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Aikavyöhyke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983794" y="150008"/>
            <a:ext cx="11430001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Yhdysvalloilla on eri aikavyöhyke (10-7 tunnin ero Suomeen verrattuna) </a:t>
            </a:r>
          </a:p>
        </p:txBody>
      </p:sp>
      <p:pic>
        <p:nvPicPr>
          <p:cNvPr id="164" name="CE44B18B-82E9-4A5F-BD87-E0F6D6C3E0F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1747" y="4106522"/>
            <a:ext cx="5010189" cy="5010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34648" y="1606939"/>
            <a:ext cx="11430001" cy="2438401"/>
          </a:xfrm>
          <a:prstGeom prst="rect">
            <a:avLst/>
          </a:prstGeom>
        </p:spPr>
        <p:txBody>
          <a:bodyPr/>
          <a:lstStyle/>
          <a:p>
            <a:r>
              <a:t>Elinkeinot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4242830" y="3571673"/>
            <a:ext cx="4519140" cy="451913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Maatalous 1,2%</a:t>
            </a:r>
          </a:p>
          <a:p>
            <a:pPr>
              <a:buBlip>
                <a:blip r:embed="rId2"/>
              </a:buBlip>
            </a:pPr>
            <a:r>
              <a:t>Teollisuus 21,9%</a:t>
            </a:r>
          </a:p>
          <a:p>
            <a:pPr>
              <a:buBlip>
                <a:blip r:embed="rId2"/>
              </a:buBlip>
            </a:pPr>
            <a:r>
              <a:t>Palvelut 76,9%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ctrTitle"/>
          </p:nvPr>
        </p:nvSpPr>
        <p:spPr>
          <a:xfrm>
            <a:off x="1747550" y="627525"/>
            <a:ext cx="9029625" cy="2315221"/>
          </a:xfrm>
          <a:prstGeom prst="rect">
            <a:avLst/>
          </a:prstGeom>
        </p:spPr>
        <p:txBody>
          <a:bodyPr/>
          <a:lstStyle>
            <a:lvl1pPr defTabSz="566674">
              <a:defRPr sz="7566">
                <a:effectLst>
                  <a:outerShdw blurRad="61595" dist="12319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KIITOS KUN KUUNTELITTE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ubTitle" sz="quarter" idx="1"/>
          </p:nvPr>
        </p:nvSpPr>
        <p:spPr>
          <a:xfrm>
            <a:off x="787400" y="3388299"/>
            <a:ext cx="11430000" cy="1447801"/>
          </a:xfrm>
          <a:prstGeom prst="rect">
            <a:avLst/>
          </a:prstGeom>
        </p:spPr>
        <p:txBody>
          <a:bodyPr/>
          <a:lstStyle/>
          <a:p>
            <a:r>
              <a:t>tekijät: Saga, Sofia, Ilkka ja Sisu.</a:t>
            </a:r>
          </a:p>
        </p:txBody>
      </p:sp>
      <p:pic>
        <p:nvPicPr>
          <p:cNvPr id="171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2094" y="4531793"/>
            <a:ext cx="8413401" cy="4616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Yhdysvallat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630970" y="2019300"/>
            <a:ext cx="11430001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Väkiluku: 322 100 000 </a:t>
            </a:r>
          </a:p>
          <a:p>
            <a:pPr>
              <a:buBlip>
                <a:blip r:embed="rId2"/>
              </a:buBlip>
            </a:pPr>
            <a:r>
              <a:t>Yhdysvaltojen valuutta dollari.</a:t>
            </a:r>
          </a:p>
          <a:p>
            <a:pPr lvl="1">
              <a:buBlip>
                <a:blip r:embed="rId2"/>
              </a:buBlip>
            </a:pPr>
            <a:r>
              <a:t> Yhdysvaltojen pääkaupunki on Washington.</a:t>
            </a:r>
          </a:p>
          <a:p>
            <a:pPr lvl="1">
              <a:buBlip>
                <a:blip r:embed="rId2"/>
              </a:buBlip>
            </a:pPr>
            <a:r>
              <a:t>Sen valtiomuoto on liittovaltio.</a:t>
            </a:r>
          </a:p>
          <a:p>
            <a:pPr lvl="1">
              <a:buBlip>
                <a:blip r:embed="rId2"/>
              </a:buBlip>
            </a:pPr>
            <a:r>
              <a:t>Pinta-ala on 9 826 630 km2.</a:t>
            </a:r>
          </a:p>
        </p:txBody>
      </p:sp>
      <p:pic>
        <p:nvPicPr>
          <p:cNvPr id="123" name="EAFE1160-A5B0-49DB-8181-C79207AEDED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1978" y="5440554"/>
            <a:ext cx="4455144" cy="3042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526616" y="254000"/>
            <a:ext cx="11430001" cy="2438400"/>
          </a:xfrm>
          <a:prstGeom prst="rect">
            <a:avLst/>
          </a:prstGeom>
        </p:spPr>
        <p:txBody>
          <a:bodyPr/>
          <a:lstStyle/>
          <a:p>
            <a:r>
              <a:t>Lippu ja vaakuna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787400" y="3382207"/>
            <a:ext cx="7058809" cy="5392857"/>
          </a:xfrm>
          <a:prstGeom prst="rect">
            <a:avLst/>
          </a:prstGeom>
        </p:spPr>
        <p:txBody>
          <a:bodyPr/>
          <a:lstStyle/>
          <a:p>
            <a:pPr marL="366140" indent="-366140" defTabSz="54330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Yhdysvaltojen lipun tähdet symboloivat 52 osavaltiota. Mutta tähtiä on lipussa vain 50 koska lippu tehtiin ennen kuin osavaltioita oli 52</a:t>
            </a:r>
          </a:p>
          <a:p>
            <a:pPr marL="366140" indent="-366140" defTabSz="54330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Punaiset viivat lipussa symboloivat 13 alkuperäistä osavaltiota.</a:t>
            </a:r>
          </a:p>
          <a:p>
            <a:pPr marL="366140" indent="-366140" defTabSz="54330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Vaakunassa on kotka, ja Yhdysvaltojen lippu ilman tähtiä</a:t>
            </a:r>
          </a:p>
        </p:txBody>
      </p:sp>
      <p:pic>
        <p:nvPicPr>
          <p:cNvPr id="127" name="10A7A697-C0E1-4A0E-89BB-0F88C1E5948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6574" y="6088876"/>
            <a:ext cx="3362032" cy="336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3340F5F1-384E-4253-AF9D-5993C2A7991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4219" y="2461484"/>
            <a:ext cx="4386741" cy="2912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Barack Obama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xfrm>
            <a:off x="787400" y="3335961"/>
            <a:ext cx="7556667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Obama on syntynyt 4.elokuuta 1961 eli hän on 55 vuotias.</a:t>
            </a:r>
          </a:p>
          <a:p>
            <a:pPr>
              <a:buBlip>
                <a:blip r:embed="rId2"/>
              </a:buBlip>
            </a:pPr>
            <a:r>
              <a:t>Hän on ollut presidentti 20.tammikuuta 2009 asti.</a:t>
            </a:r>
          </a:p>
          <a:p>
            <a:pPr>
              <a:buBlip>
                <a:blip r:embed="rId2"/>
              </a:buBlip>
            </a:pPr>
            <a:r>
              <a:t>Allekirjoitus ---&gt;</a:t>
            </a:r>
          </a:p>
        </p:txBody>
      </p:sp>
      <p:pic>
        <p:nvPicPr>
          <p:cNvPr id="132" name="2C9FE9F7-F8BF-4684-B9F6-AA02445A95C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3864" y="2552172"/>
            <a:ext cx="3721827" cy="4649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B90B97AF-2F51-4257-88C7-1670B1742612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1619" y="7358395"/>
            <a:ext cx="6888690" cy="1664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Donald Trump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1114724" y="1714362"/>
            <a:ext cx="6324876" cy="632487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  <a:p>
            <a:pPr>
              <a:buBlip>
                <a:blip r:embed="rId2"/>
              </a:buBlip>
            </a:pPr>
            <a:r>
              <a:t>Trump valittiin presidentiksi 9.11.16</a:t>
            </a:r>
          </a:p>
          <a:p>
            <a:pPr>
              <a:buBlip>
                <a:blip r:embed="rId2"/>
              </a:buBlip>
            </a:pPr>
            <a:r>
              <a:t>Hän on 70 vuotta vanha. </a:t>
            </a:r>
          </a:p>
          <a:p>
            <a:pPr>
              <a:buBlip>
                <a:blip r:embed="rId2"/>
              </a:buBlip>
            </a:pPr>
            <a:r>
              <a:t>Hän on virallisesti presidentti vasta 20.tammikuuta 2017.</a:t>
            </a:r>
          </a:p>
        </p:txBody>
      </p:sp>
      <p:pic>
        <p:nvPicPr>
          <p:cNvPr id="137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2760" y="2708837"/>
            <a:ext cx="3612393" cy="583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281173" y="-267567"/>
            <a:ext cx="11430001" cy="2438401"/>
          </a:xfrm>
          <a:prstGeom prst="rect">
            <a:avLst/>
          </a:prstGeom>
        </p:spPr>
        <p:txBody>
          <a:bodyPr/>
          <a:lstStyle/>
          <a:p>
            <a:r>
              <a:t>Washington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93626" y="759035"/>
            <a:ext cx="114300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Washington on Yhdysvaltojen pääkaupunki. </a:t>
            </a:r>
          </a:p>
          <a:p>
            <a:pPr>
              <a:buBlip>
                <a:blip r:embed="rId2"/>
              </a:buBlip>
            </a:pPr>
            <a:r>
              <a:t>Washingtonissa on asukkaita 658 893 (metropolialueella 9 546 579 asukasta)</a:t>
            </a:r>
          </a:p>
          <a:p>
            <a:pPr>
              <a:buBlip>
                <a:blip r:embed="rId2"/>
              </a:buBlip>
            </a:pPr>
            <a:r>
              <a:t>Se on perustettu 16. heinäkuuta 1790</a:t>
            </a:r>
          </a:p>
          <a:p>
            <a:pPr>
              <a:buBlip>
                <a:blip r:embed="rId2"/>
              </a:buBlip>
            </a:pPr>
            <a:r>
              <a:t>Washingtonin lippu ja vaakuna:</a:t>
            </a:r>
          </a:p>
        </p:txBody>
      </p:sp>
      <p:pic>
        <p:nvPicPr>
          <p:cNvPr id="141" name="6CE60F95-B562-4896-9528-5404F1690D1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987" y="6476187"/>
            <a:ext cx="4573756" cy="22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A461E67D-6F9D-4EB5-BFEB-4CDD50E55398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6442" y="6228117"/>
            <a:ext cx="3026473" cy="3032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White house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667381" y="1808449"/>
            <a:ext cx="11670038" cy="435115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White house on Washingtonissa sijaitseva Yhdysvaltojen presidentin virka-asunto ja pääasiallinen työpaikka. Sen on suunnitellut James Hoban.</a:t>
            </a:r>
          </a:p>
        </p:txBody>
      </p:sp>
      <p:pic>
        <p:nvPicPr>
          <p:cNvPr id="146" name="7A6FDB70-82E4-442D-B8E4-38C1D2B4F07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9544" y="5158776"/>
            <a:ext cx="5925712" cy="395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-914685" y="254000"/>
            <a:ext cx="11430001" cy="2438400"/>
          </a:xfrm>
          <a:prstGeom prst="rect">
            <a:avLst/>
          </a:prstGeom>
        </p:spPr>
        <p:txBody>
          <a:bodyPr/>
          <a:lstStyle/>
          <a:p>
            <a:r>
              <a:t>Suuria kaupunkeja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"/>
          </p:nvPr>
        </p:nvSpPr>
        <p:spPr>
          <a:xfrm>
            <a:off x="1725728" y="2430365"/>
            <a:ext cx="6149175" cy="4416616"/>
          </a:xfrm>
          <a:prstGeom prst="rect">
            <a:avLst/>
          </a:prstGeom>
        </p:spPr>
        <p:txBody>
          <a:bodyPr/>
          <a:lstStyle/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New York (asukasluku: 8 491 079)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Los Angeles (asukasluku: 3 928 864)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Chicago (asukasluku: 2 722 289)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San Francisco (asukasluku: 837 442)</a:t>
            </a:r>
          </a:p>
          <a:p>
            <a:pPr marL="330707" indent="-330707" defTabSz="490727">
              <a:spcBef>
                <a:spcPts val="3000"/>
              </a:spcBef>
              <a:buBlip>
                <a:blip r:embed="rId2"/>
              </a:buBlip>
              <a:defRPr sz="3024"/>
            </a:pPr>
            <a:r>
              <a:t>Boston (asukasluku: 645 966)</a:t>
            </a:r>
          </a:p>
        </p:txBody>
      </p:sp>
      <p:pic>
        <p:nvPicPr>
          <p:cNvPr id="150" name="418783D6-81C0-4154-AB59-BFB64DE0861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6422" y="2356790"/>
            <a:ext cx="3167840" cy="4002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E34059D8-255F-4820-BBCB-929D92E94C68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627" y="7036282"/>
            <a:ext cx="5435141" cy="232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D0C112DD-294B-4F76-80F9-4E7EC79C69AF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71047" y="7257594"/>
            <a:ext cx="4254749" cy="2200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-1831192" y="254000"/>
            <a:ext cx="11430001" cy="2438400"/>
          </a:xfrm>
          <a:prstGeom prst="rect">
            <a:avLst/>
          </a:prstGeom>
        </p:spPr>
        <p:txBody>
          <a:bodyPr/>
          <a:lstStyle/>
          <a:p>
            <a:r>
              <a:t>Nähtävyydet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503719" y="2768600"/>
            <a:ext cx="11430001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Vapaudenpatsas  (New York)</a:t>
            </a:r>
          </a:p>
          <a:p>
            <a:pPr>
              <a:buBlip>
                <a:blip r:embed="rId2"/>
              </a:buBlip>
            </a:pPr>
            <a:r>
              <a:t>Central park (New york)</a:t>
            </a:r>
          </a:p>
          <a:p>
            <a:pPr>
              <a:buBlip>
                <a:blip r:embed="rId2"/>
              </a:buBlip>
            </a:pPr>
            <a:r>
              <a:t>Empire State building (New york)</a:t>
            </a:r>
          </a:p>
          <a:p>
            <a:pPr>
              <a:buBlip>
                <a:blip r:embed="rId2"/>
              </a:buBlip>
            </a:pPr>
            <a:r>
              <a:t>Harry Potter teemapuisto (Orlando)</a:t>
            </a:r>
          </a:p>
        </p:txBody>
      </p:sp>
      <p:pic>
        <p:nvPicPr>
          <p:cNvPr id="156" name="BB961CE4-79B5-4D6B-B585-D7C5013FE0F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4973" y="1168257"/>
            <a:ext cx="4299626" cy="3224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2441988F-03C2-471F-B9AB-CFDE1699FCF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2245" y="5433578"/>
            <a:ext cx="3817035" cy="2862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Mukautettu</PresentationFormat>
  <Paragraphs>47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Baskerville</vt:lpstr>
      <vt:lpstr>Helvetica Neue</vt:lpstr>
      <vt:lpstr>Hoefler Text</vt:lpstr>
      <vt:lpstr>Harmony</vt:lpstr>
      <vt:lpstr>Yhdysvallat</vt:lpstr>
      <vt:lpstr>Yhdysvallat</vt:lpstr>
      <vt:lpstr>Lippu ja vaakuna</vt:lpstr>
      <vt:lpstr>Barack Obama</vt:lpstr>
      <vt:lpstr>Donald Trump</vt:lpstr>
      <vt:lpstr>Washington</vt:lpstr>
      <vt:lpstr>White house</vt:lpstr>
      <vt:lpstr>Suuria kaupunkeja</vt:lpstr>
      <vt:lpstr>Nähtävyydet</vt:lpstr>
      <vt:lpstr>Yhdysvaltojen kartta</vt:lpstr>
      <vt:lpstr>Aikavyöhyke</vt:lpstr>
      <vt:lpstr>Elinkeinot</vt:lpstr>
      <vt:lpstr>KIITOS KUN KUUNTELITTE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Yhdysvallat</dc:title>
  <dc:creator>Miinin Miika</dc:creator>
  <cp:lastModifiedBy>Miinin Miika</cp:lastModifiedBy>
  <cp:revision>1</cp:revision>
  <dcterms:modified xsi:type="dcterms:W3CDTF">2016-11-21T10:13:13Z</dcterms:modified>
</cp:coreProperties>
</file>