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9753600" cx="130048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7999"/>
              </a:lnSpc>
              <a:spcBef>
                <a:spcPts val="0"/>
              </a:spcBef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228600" lvl="1" marL="457200" marR="0" rtl="0" algn="l">
              <a:lnSpc>
                <a:spcPct val="117999"/>
              </a:lnSpc>
              <a:spcBef>
                <a:spcPts val="0"/>
              </a:spcBef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457200" lvl="2" marL="914400" marR="0" rtl="0" algn="l">
              <a:lnSpc>
                <a:spcPct val="117999"/>
              </a:lnSpc>
              <a:spcBef>
                <a:spcPts val="0"/>
              </a:spcBef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685800" lvl="3" marL="1371600" marR="0" rtl="0" algn="l">
              <a:lnSpc>
                <a:spcPct val="117999"/>
              </a:lnSpc>
              <a:spcBef>
                <a:spcPts val="0"/>
              </a:spcBef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914400" lvl="4" marL="1828800" marR="0" rtl="0" algn="l">
              <a:lnSpc>
                <a:spcPct val="117999"/>
              </a:lnSpc>
              <a:spcBef>
                <a:spcPts val="0"/>
              </a:spcBef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1143000" lvl="5" marL="2286000" marR="0" rtl="0" algn="l">
              <a:lnSpc>
                <a:spcPct val="117999"/>
              </a:lnSpc>
              <a:spcBef>
                <a:spcPts val="0"/>
              </a:spcBef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1371600" lvl="6" marL="2743200" marR="0" rtl="0" algn="l">
              <a:lnSpc>
                <a:spcPct val="117999"/>
              </a:lnSpc>
              <a:spcBef>
                <a:spcPts val="0"/>
              </a:spcBef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1600200" lvl="7" marL="3200400" marR="0" rtl="0" algn="l">
              <a:lnSpc>
                <a:spcPct val="117999"/>
              </a:lnSpc>
              <a:spcBef>
                <a:spcPts val="0"/>
              </a:spcBef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1828800" lvl="8" marL="3657600" marR="0" rtl="0" algn="l">
              <a:lnSpc>
                <a:spcPct val="117999"/>
              </a:lnSpc>
              <a:spcBef>
                <a:spcPts val="0"/>
              </a:spcBef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5" name="Shape 6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443318" y="1411934"/>
            <a:ext cx="12118199" cy="3892200"/>
          </a:xfrm>
          <a:prstGeom prst="rect">
            <a:avLst/>
          </a:prstGeom>
        </p:spPr>
        <p:txBody>
          <a:bodyPr anchorCtr="0" anchor="b" bIns="144475" lIns="144475" rIns="144475" tIns="144475"/>
          <a:lstStyle>
            <a:lvl1pPr lvl="0" algn="ctr">
              <a:spcBef>
                <a:spcPts val="0"/>
              </a:spcBef>
              <a:buSzPct val="100000"/>
              <a:defRPr sz="8200"/>
            </a:lvl1pPr>
            <a:lvl2pPr lvl="1" algn="ctr">
              <a:spcBef>
                <a:spcPts val="0"/>
              </a:spcBef>
              <a:buSzPct val="100000"/>
              <a:defRPr sz="8200"/>
            </a:lvl2pPr>
            <a:lvl3pPr lvl="2" algn="ctr">
              <a:spcBef>
                <a:spcPts val="0"/>
              </a:spcBef>
              <a:buSzPct val="100000"/>
              <a:defRPr sz="8200"/>
            </a:lvl3pPr>
            <a:lvl4pPr lvl="3" algn="ctr">
              <a:spcBef>
                <a:spcPts val="0"/>
              </a:spcBef>
              <a:buSzPct val="100000"/>
              <a:defRPr sz="8200"/>
            </a:lvl4pPr>
            <a:lvl5pPr lvl="4" algn="ctr">
              <a:spcBef>
                <a:spcPts val="0"/>
              </a:spcBef>
              <a:buSzPct val="100000"/>
              <a:defRPr sz="8200"/>
            </a:lvl5pPr>
            <a:lvl6pPr lvl="5" algn="ctr">
              <a:spcBef>
                <a:spcPts val="0"/>
              </a:spcBef>
              <a:buSzPct val="100000"/>
              <a:defRPr sz="8200"/>
            </a:lvl6pPr>
            <a:lvl7pPr lvl="6" algn="ctr">
              <a:spcBef>
                <a:spcPts val="0"/>
              </a:spcBef>
              <a:buSzPct val="100000"/>
              <a:defRPr sz="8200"/>
            </a:lvl7pPr>
            <a:lvl8pPr lvl="7" algn="ctr">
              <a:spcBef>
                <a:spcPts val="0"/>
              </a:spcBef>
              <a:buSzPct val="100000"/>
              <a:defRPr sz="8200"/>
            </a:lvl8pPr>
            <a:lvl9pPr lvl="8" algn="ctr">
              <a:spcBef>
                <a:spcPts val="0"/>
              </a:spcBef>
              <a:buSzPct val="100000"/>
              <a:defRPr sz="8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443306" y="5374340"/>
            <a:ext cx="12118199" cy="1503000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43306" y="2097540"/>
            <a:ext cx="12118199" cy="3723300"/>
          </a:xfrm>
          <a:prstGeom prst="rect">
            <a:avLst/>
          </a:prstGeom>
        </p:spPr>
        <p:txBody>
          <a:bodyPr anchorCtr="0" anchor="b" bIns="144475" lIns="144475" rIns="144475" tIns="144475"/>
          <a:lstStyle>
            <a:lvl1pPr lvl="0" algn="ctr">
              <a:spcBef>
                <a:spcPts val="0"/>
              </a:spcBef>
              <a:buSzPct val="100000"/>
              <a:defRPr sz="19000"/>
            </a:lvl1pPr>
            <a:lvl2pPr lvl="1" algn="ctr">
              <a:spcBef>
                <a:spcPts val="0"/>
              </a:spcBef>
              <a:buSzPct val="100000"/>
              <a:defRPr sz="19000"/>
            </a:lvl2pPr>
            <a:lvl3pPr lvl="2" algn="ctr">
              <a:spcBef>
                <a:spcPts val="0"/>
              </a:spcBef>
              <a:buSzPct val="100000"/>
              <a:defRPr sz="19000"/>
            </a:lvl3pPr>
            <a:lvl4pPr lvl="3" algn="ctr">
              <a:spcBef>
                <a:spcPts val="0"/>
              </a:spcBef>
              <a:buSzPct val="100000"/>
              <a:defRPr sz="19000"/>
            </a:lvl4pPr>
            <a:lvl5pPr lvl="4" algn="ctr">
              <a:spcBef>
                <a:spcPts val="0"/>
              </a:spcBef>
              <a:buSzPct val="100000"/>
              <a:defRPr sz="19000"/>
            </a:lvl5pPr>
            <a:lvl6pPr lvl="5" algn="ctr">
              <a:spcBef>
                <a:spcPts val="0"/>
              </a:spcBef>
              <a:buSzPct val="100000"/>
              <a:defRPr sz="19000"/>
            </a:lvl6pPr>
            <a:lvl7pPr lvl="6" algn="ctr">
              <a:spcBef>
                <a:spcPts val="0"/>
              </a:spcBef>
              <a:buSzPct val="100000"/>
              <a:defRPr sz="19000"/>
            </a:lvl7pPr>
            <a:lvl8pPr lvl="7" algn="ctr">
              <a:spcBef>
                <a:spcPts val="0"/>
              </a:spcBef>
              <a:buSzPct val="100000"/>
              <a:defRPr sz="19000"/>
            </a:lvl8pPr>
            <a:lvl9pPr lvl="8" algn="ctr">
              <a:spcBef>
                <a:spcPts val="0"/>
              </a:spcBef>
              <a:buSzPct val="100000"/>
              <a:defRPr sz="19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43306" y="5977552"/>
            <a:ext cx="12118199" cy="2466599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Kuva - pyst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355600" y="1016000"/>
            <a:ext cx="58929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144475" lIns="144475" rIns="144475" tIns="144475"/>
          <a:lstStyle>
            <a:lvl1pPr indent="0" lvl="0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228600" lvl="1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457200" lvl="2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685800" lvl="3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914400" lvl="4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1143000" lvl="5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1371600" lvl="6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1600200" lvl="7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1828800" lvl="8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355600" y="4889500"/>
            <a:ext cx="58929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475" lIns="144475" rIns="144475" tIns="14447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b="0" i="0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228600" lvl="1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b="0" i="0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457200" lvl="2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b="0" i="0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685800" lvl="3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b="0" i="0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914400" lvl="4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b="0" i="0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281178" lvl="5" marL="31242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281178" lvl="6" marL="36449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281178" lvl="7" marL="41656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281178" lvl="8" marL="46863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tsikko ja merki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55600" y="254000"/>
            <a:ext cx="122937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4475" lIns="144475" rIns="144475" tIns="144475"/>
          <a:lstStyle>
            <a:lvl1pPr indent="0" lvl="0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228600" lvl="1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457200" lvl="2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685800" lvl="3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914400" lvl="4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1143000" lvl="5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1371600" lvl="6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1600200" lvl="7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1828800" lvl="8" marL="0" marR="0" rtl="0" algn="ctr">
              <a:spcBef>
                <a:spcPts val="0"/>
              </a:spcBef>
              <a:buNone/>
              <a:defRPr b="0" i="0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55600" y="2730500"/>
            <a:ext cx="12293700" cy="629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4475" lIns="144475" rIns="144475" tIns="144475"/>
          <a:lstStyle>
            <a:lvl1pPr indent="-281178" lvl="0" marL="5207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281178" lvl="1" marL="10414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281178" lvl="2" marL="15621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281178" lvl="3" marL="20828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281178" lvl="4" marL="26035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281178" lvl="5" marL="31242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281178" lvl="6" marL="36449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281178" lvl="7" marL="41656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281178" lvl="8" marL="46863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b="0" i="0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43306" y="4078648"/>
            <a:ext cx="12118199" cy="1596300"/>
          </a:xfrm>
          <a:prstGeom prst="rect">
            <a:avLst/>
          </a:prstGeom>
        </p:spPr>
        <p:txBody>
          <a:bodyPr anchorCtr="0" anchor="ctr" bIns="144475" lIns="144475" rIns="144475" tIns="144475"/>
          <a:lstStyle>
            <a:lvl1pPr lvl="0" algn="ctr">
              <a:spcBef>
                <a:spcPts val="0"/>
              </a:spcBef>
              <a:buSzPct val="100000"/>
              <a:defRPr sz="5700"/>
            </a:lvl1pPr>
            <a:lvl2pPr lvl="1" algn="ctr">
              <a:spcBef>
                <a:spcPts val="0"/>
              </a:spcBef>
              <a:buSzPct val="100000"/>
              <a:defRPr sz="5700"/>
            </a:lvl2pPr>
            <a:lvl3pPr lvl="2" algn="ctr">
              <a:spcBef>
                <a:spcPts val="0"/>
              </a:spcBef>
              <a:buSzPct val="100000"/>
              <a:defRPr sz="5700"/>
            </a:lvl3pPr>
            <a:lvl4pPr lvl="3" algn="ctr">
              <a:spcBef>
                <a:spcPts val="0"/>
              </a:spcBef>
              <a:buSzPct val="100000"/>
              <a:defRPr sz="5700"/>
            </a:lvl4pPr>
            <a:lvl5pPr lvl="4" algn="ctr">
              <a:spcBef>
                <a:spcPts val="0"/>
              </a:spcBef>
              <a:buSzPct val="100000"/>
              <a:defRPr sz="5700"/>
            </a:lvl5pPr>
            <a:lvl6pPr lvl="5" algn="ctr">
              <a:spcBef>
                <a:spcPts val="0"/>
              </a:spcBef>
              <a:buSzPct val="100000"/>
              <a:defRPr sz="5700"/>
            </a:lvl6pPr>
            <a:lvl7pPr lvl="6" algn="ctr">
              <a:spcBef>
                <a:spcPts val="0"/>
              </a:spcBef>
              <a:buSzPct val="100000"/>
              <a:defRPr sz="5700"/>
            </a:lvl7pPr>
            <a:lvl8pPr lvl="7" algn="ctr">
              <a:spcBef>
                <a:spcPts val="0"/>
              </a:spcBef>
              <a:buSzPct val="100000"/>
              <a:defRPr sz="5700"/>
            </a:lvl8pPr>
            <a:lvl9pPr lvl="8" algn="ctr">
              <a:spcBef>
                <a:spcPts val="0"/>
              </a:spcBef>
              <a:buSzPct val="100000"/>
              <a:defRPr sz="57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43306" y="843899"/>
            <a:ext cx="12118199" cy="1085999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43306" y="2185434"/>
            <a:ext cx="12118199" cy="6478500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443306" y="843899"/>
            <a:ext cx="12118199" cy="1085999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43306" y="2185434"/>
            <a:ext cx="5688600" cy="6478500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>
              <a:spcBef>
                <a:spcPts val="0"/>
              </a:spcBef>
              <a:buSzPct val="100000"/>
              <a:defRPr sz="2200"/>
            </a:lvl1pPr>
            <a:lvl2pPr lvl="1">
              <a:spcBef>
                <a:spcPts val="0"/>
              </a:spcBef>
              <a:buSzPct val="100000"/>
              <a:defRPr sz="1900"/>
            </a:lvl2pPr>
            <a:lvl3pPr lvl="2">
              <a:spcBef>
                <a:spcPts val="0"/>
              </a:spcBef>
              <a:buSzPct val="100000"/>
              <a:defRPr sz="1900"/>
            </a:lvl3pPr>
            <a:lvl4pPr lvl="3">
              <a:spcBef>
                <a:spcPts val="0"/>
              </a:spcBef>
              <a:buSzPct val="100000"/>
              <a:defRPr sz="1900"/>
            </a:lvl4pPr>
            <a:lvl5pPr lvl="4">
              <a:spcBef>
                <a:spcPts val="0"/>
              </a:spcBef>
              <a:buSzPct val="100000"/>
              <a:defRPr sz="1900"/>
            </a:lvl5pPr>
            <a:lvl6pPr lvl="5">
              <a:spcBef>
                <a:spcPts val="0"/>
              </a:spcBef>
              <a:buSzPct val="100000"/>
              <a:defRPr sz="1900"/>
            </a:lvl6pPr>
            <a:lvl7pPr lvl="6">
              <a:spcBef>
                <a:spcPts val="0"/>
              </a:spcBef>
              <a:buSzPct val="100000"/>
              <a:defRPr sz="1900"/>
            </a:lvl7pPr>
            <a:lvl8pPr lvl="7">
              <a:spcBef>
                <a:spcPts val="0"/>
              </a:spcBef>
              <a:buSzPct val="100000"/>
              <a:defRPr sz="1900"/>
            </a:lvl8pPr>
            <a:lvl9pPr lvl="8">
              <a:spcBef>
                <a:spcPts val="0"/>
              </a:spcBef>
              <a:buSzPct val="100000"/>
              <a:defRPr sz="19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6872746" y="2185434"/>
            <a:ext cx="5688600" cy="6478500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>
              <a:spcBef>
                <a:spcPts val="0"/>
              </a:spcBef>
              <a:buSzPct val="100000"/>
              <a:defRPr sz="2200"/>
            </a:lvl1pPr>
            <a:lvl2pPr lvl="1">
              <a:spcBef>
                <a:spcPts val="0"/>
              </a:spcBef>
              <a:buSzPct val="100000"/>
              <a:defRPr sz="1900"/>
            </a:lvl2pPr>
            <a:lvl3pPr lvl="2">
              <a:spcBef>
                <a:spcPts val="0"/>
              </a:spcBef>
              <a:buSzPct val="100000"/>
              <a:defRPr sz="1900"/>
            </a:lvl3pPr>
            <a:lvl4pPr lvl="3">
              <a:spcBef>
                <a:spcPts val="0"/>
              </a:spcBef>
              <a:buSzPct val="100000"/>
              <a:defRPr sz="1900"/>
            </a:lvl4pPr>
            <a:lvl5pPr lvl="4">
              <a:spcBef>
                <a:spcPts val="0"/>
              </a:spcBef>
              <a:buSzPct val="100000"/>
              <a:defRPr sz="1900"/>
            </a:lvl5pPr>
            <a:lvl6pPr lvl="5">
              <a:spcBef>
                <a:spcPts val="0"/>
              </a:spcBef>
              <a:buSzPct val="100000"/>
              <a:defRPr sz="1900"/>
            </a:lvl6pPr>
            <a:lvl7pPr lvl="6">
              <a:spcBef>
                <a:spcPts val="0"/>
              </a:spcBef>
              <a:buSzPct val="100000"/>
              <a:defRPr sz="1900"/>
            </a:lvl7pPr>
            <a:lvl8pPr lvl="7">
              <a:spcBef>
                <a:spcPts val="0"/>
              </a:spcBef>
              <a:buSzPct val="100000"/>
              <a:defRPr sz="1900"/>
            </a:lvl8pPr>
            <a:lvl9pPr lvl="8">
              <a:spcBef>
                <a:spcPts val="0"/>
              </a:spcBef>
              <a:buSzPct val="100000"/>
              <a:defRPr sz="19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43306" y="843899"/>
            <a:ext cx="12118199" cy="1085999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443306" y="1053582"/>
            <a:ext cx="3993600" cy="1433100"/>
          </a:xfrm>
          <a:prstGeom prst="rect">
            <a:avLst/>
          </a:prstGeom>
        </p:spPr>
        <p:txBody>
          <a:bodyPr anchorCtr="0" anchor="b" bIns="144475" lIns="144475" rIns="144475" tIns="144475"/>
          <a:lstStyle>
            <a:lvl1pPr lvl="0">
              <a:spcBef>
                <a:spcPts val="0"/>
              </a:spcBef>
              <a:buSzPct val="100000"/>
              <a:defRPr sz="3800"/>
            </a:lvl1pPr>
            <a:lvl2pPr lvl="1">
              <a:spcBef>
                <a:spcPts val="0"/>
              </a:spcBef>
              <a:buSzPct val="100000"/>
              <a:defRPr sz="3800"/>
            </a:lvl2pPr>
            <a:lvl3pPr lvl="2">
              <a:spcBef>
                <a:spcPts val="0"/>
              </a:spcBef>
              <a:buSzPct val="100000"/>
              <a:defRPr sz="3800"/>
            </a:lvl3pPr>
            <a:lvl4pPr lvl="3">
              <a:spcBef>
                <a:spcPts val="0"/>
              </a:spcBef>
              <a:buSzPct val="100000"/>
              <a:defRPr sz="3800"/>
            </a:lvl4pPr>
            <a:lvl5pPr lvl="4">
              <a:spcBef>
                <a:spcPts val="0"/>
              </a:spcBef>
              <a:buSzPct val="100000"/>
              <a:defRPr sz="3800"/>
            </a:lvl5pPr>
            <a:lvl6pPr lvl="5">
              <a:spcBef>
                <a:spcPts val="0"/>
              </a:spcBef>
              <a:buSzPct val="100000"/>
              <a:defRPr sz="3800"/>
            </a:lvl6pPr>
            <a:lvl7pPr lvl="6">
              <a:spcBef>
                <a:spcPts val="0"/>
              </a:spcBef>
              <a:buSzPct val="100000"/>
              <a:defRPr sz="3800"/>
            </a:lvl7pPr>
            <a:lvl8pPr lvl="7">
              <a:spcBef>
                <a:spcPts val="0"/>
              </a:spcBef>
              <a:buSzPct val="100000"/>
              <a:defRPr sz="3800"/>
            </a:lvl8pPr>
            <a:lvl9pPr lvl="8">
              <a:spcBef>
                <a:spcPts val="0"/>
              </a:spcBef>
              <a:buSzPct val="100000"/>
              <a:defRPr sz="38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443306" y="2635093"/>
            <a:ext cx="3993600" cy="6029100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900"/>
            </a:lvl2pPr>
            <a:lvl3pPr lvl="2">
              <a:spcBef>
                <a:spcPts val="0"/>
              </a:spcBef>
              <a:buSzPct val="100000"/>
              <a:defRPr sz="1900"/>
            </a:lvl3pPr>
            <a:lvl4pPr lvl="3">
              <a:spcBef>
                <a:spcPts val="0"/>
              </a:spcBef>
              <a:buSzPct val="100000"/>
              <a:defRPr sz="1900"/>
            </a:lvl4pPr>
            <a:lvl5pPr lvl="4">
              <a:spcBef>
                <a:spcPts val="0"/>
              </a:spcBef>
              <a:buSzPct val="100000"/>
              <a:defRPr sz="1900"/>
            </a:lvl5pPr>
            <a:lvl6pPr lvl="5">
              <a:spcBef>
                <a:spcPts val="0"/>
              </a:spcBef>
              <a:buSzPct val="100000"/>
              <a:defRPr sz="1900"/>
            </a:lvl6pPr>
            <a:lvl7pPr lvl="6">
              <a:spcBef>
                <a:spcPts val="0"/>
              </a:spcBef>
              <a:buSzPct val="100000"/>
              <a:defRPr sz="1900"/>
            </a:lvl7pPr>
            <a:lvl8pPr lvl="7">
              <a:spcBef>
                <a:spcPts val="0"/>
              </a:spcBef>
              <a:buSzPct val="100000"/>
              <a:defRPr sz="1900"/>
            </a:lvl8pPr>
            <a:lvl9pPr lvl="8">
              <a:spcBef>
                <a:spcPts val="0"/>
              </a:spcBef>
              <a:buSzPct val="100000"/>
              <a:defRPr sz="19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697244" y="853617"/>
            <a:ext cx="9056400" cy="7757400"/>
          </a:xfrm>
          <a:prstGeom prst="rect">
            <a:avLst/>
          </a:prstGeom>
        </p:spPr>
        <p:txBody>
          <a:bodyPr anchorCtr="0" anchor="ctr" bIns="144475" lIns="144475" rIns="144475" tIns="144475"/>
          <a:lstStyle>
            <a:lvl1pPr lvl="0">
              <a:spcBef>
                <a:spcPts val="0"/>
              </a:spcBef>
              <a:buSzPct val="100000"/>
              <a:defRPr sz="7600"/>
            </a:lvl1pPr>
            <a:lvl2pPr lvl="1">
              <a:spcBef>
                <a:spcPts val="0"/>
              </a:spcBef>
              <a:buSzPct val="100000"/>
              <a:defRPr sz="7600"/>
            </a:lvl2pPr>
            <a:lvl3pPr lvl="2">
              <a:spcBef>
                <a:spcPts val="0"/>
              </a:spcBef>
              <a:buSzPct val="100000"/>
              <a:defRPr sz="7600"/>
            </a:lvl3pPr>
            <a:lvl4pPr lvl="3">
              <a:spcBef>
                <a:spcPts val="0"/>
              </a:spcBef>
              <a:buSzPct val="100000"/>
              <a:defRPr sz="7600"/>
            </a:lvl4pPr>
            <a:lvl5pPr lvl="4">
              <a:spcBef>
                <a:spcPts val="0"/>
              </a:spcBef>
              <a:buSzPct val="100000"/>
              <a:defRPr sz="7600"/>
            </a:lvl5pPr>
            <a:lvl6pPr lvl="5">
              <a:spcBef>
                <a:spcPts val="0"/>
              </a:spcBef>
              <a:buSzPct val="100000"/>
              <a:defRPr sz="7600"/>
            </a:lvl6pPr>
            <a:lvl7pPr lvl="6">
              <a:spcBef>
                <a:spcPts val="0"/>
              </a:spcBef>
              <a:buSzPct val="100000"/>
              <a:defRPr sz="7600"/>
            </a:lvl7pPr>
            <a:lvl8pPr lvl="7">
              <a:spcBef>
                <a:spcPts val="0"/>
              </a:spcBef>
              <a:buSzPct val="100000"/>
              <a:defRPr sz="7600"/>
            </a:lvl8pPr>
            <a:lvl9pPr lvl="8">
              <a:spcBef>
                <a:spcPts val="0"/>
              </a:spcBef>
              <a:buSzPct val="100000"/>
              <a:defRPr sz="76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6502400" y="-237"/>
            <a:ext cx="6502500" cy="9753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377600" y="2338465"/>
            <a:ext cx="5753100" cy="2810999"/>
          </a:xfrm>
          <a:prstGeom prst="rect">
            <a:avLst/>
          </a:prstGeom>
        </p:spPr>
        <p:txBody>
          <a:bodyPr anchorCtr="0" anchor="b" bIns="144475" lIns="144475" rIns="144475" tIns="144475"/>
          <a:lstStyle>
            <a:lvl1pPr lvl="0" algn="ctr">
              <a:spcBef>
                <a:spcPts val="0"/>
              </a:spcBef>
              <a:buSzPct val="100000"/>
              <a:defRPr sz="6600"/>
            </a:lvl1pPr>
            <a:lvl2pPr lvl="1" algn="ctr">
              <a:spcBef>
                <a:spcPts val="0"/>
              </a:spcBef>
              <a:buSzPct val="100000"/>
              <a:defRPr sz="6600"/>
            </a:lvl2pPr>
            <a:lvl3pPr lvl="2" algn="ctr">
              <a:spcBef>
                <a:spcPts val="0"/>
              </a:spcBef>
              <a:buSzPct val="100000"/>
              <a:defRPr sz="6600"/>
            </a:lvl3pPr>
            <a:lvl4pPr lvl="3" algn="ctr">
              <a:spcBef>
                <a:spcPts val="0"/>
              </a:spcBef>
              <a:buSzPct val="100000"/>
              <a:defRPr sz="6600"/>
            </a:lvl4pPr>
            <a:lvl5pPr lvl="4" algn="ctr">
              <a:spcBef>
                <a:spcPts val="0"/>
              </a:spcBef>
              <a:buSzPct val="100000"/>
              <a:defRPr sz="6600"/>
            </a:lvl5pPr>
            <a:lvl6pPr lvl="5" algn="ctr">
              <a:spcBef>
                <a:spcPts val="0"/>
              </a:spcBef>
              <a:buSzPct val="100000"/>
              <a:defRPr sz="6600"/>
            </a:lvl6pPr>
            <a:lvl7pPr lvl="6" algn="ctr">
              <a:spcBef>
                <a:spcPts val="0"/>
              </a:spcBef>
              <a:buSzPct val="100000"/>
              <a:defRPr sz="6600"/>
            </a:lvl7pPr>
            <a:lvl8pPr lvl="7" algn="ctr">
              <a:spcBef>
                <a:spcPts val="0"/>
              </a:spcBef>
              <a:buSzPct val="100000"/>
              <a:defRPr sz="6600"/>
            </a:lvl8pPr>
            <a:lvl9pPr lvl="8" algn="ctr">
              <a:spcBef>
                <a:spcPts val="0"/>
              </a:spcBef>
              <a:buSzPct val="100000"/>
              <a:defRPr sz="66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377600" y="5315460"/>
            <a:ext cx="5753100" cy="2342100"/>
          </a:xfrm>
          <a:prstGeom prst="rect">
            <a:avLst/>
          </a:prstGeom>
        </p:spPr>
        <p:txBody>
          <a:bodyPr anchorCtr="0" anchor="t" bIns="144475" lIns="144475" rIns="144475" tIns="14447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7025066" y="1373060"/>
            <a:ext cx="5457000" cy="7007100"/>
          </a:xfrm>
          <a:prstGeom prst="rect">
            <a:avLst/>
          </a:prstGeom>
        </p:spPr>
        <p:txBody>
          <a:bodyPr anchorCtr="0" anchor="ctr" bIns="144475" lIns="144475" rIns="144475" tIns="14447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443306" y="8022423"/>
            <a:ext cx="8531700" cy="1147500"/>
          </a:xfrm>
          <a:prstGeom prst="rect">
            <a:avLst/>
          </a:prstGeom>
        </p:spPr>
        <p:txBody>
          <a:bodyPr anchorCtr="0" anchor="ctr" bIns="144475" lIns="144475" rIns="144475" tIns="14447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anchorCtr="0" anchor="ctr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43306" y="843899"/>
            <a:ext cx="12118199" cy="1085999"/>
          </a:xfrm>
          <a:prstGeom prst="rect">
            <a:avLst/>
          </a:prstGeom>
          <a:noFill/>
          <a:ln>
            <a:noFill/>
          </a:ln>
        </p:spPr>
        <p:txBody>
          <a:bodyPr anchorCtr="0" anchor="t" bIns="144475" lIns="144475" rIns="144475" tIns="14447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43306" y="2185434"/>
            <a:ext cx="12118199" cy="64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475" lIns="144475" rIns="144475" tIns="14447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4475" lIns="144475" rIns="144475" tIns="14447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6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8.jpg"/><Relationship Id="rId4" Type="http://schemas.openxmlformats.org/officeDocument/2006/relationships/image" Target="../media/image1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Relationship Id="rId4" Type="http://schemas.openxmlformats.org/officeDocument/2006/relationships/image" Target="../media/image17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8.png"/><Relationship Id="rId4" Type="http://schemas.openxmlformats.org/officeDocument/2006/relationships/image" Target="../media/image02.jpg"/><Relationship Id="rId5" Type="http://schemas.openxmlformats.org/officeDocument/2006/relationships/image" Target="../media/image0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Relationship Id="rId4" Type="http://schemas.openxmlformats.org/officeDocument/2006/relationships/image" Target="../media/image0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1.jpg"/><Relationship Id="rId4" Type="http://schemas.openxmlformats.org/officeDocument/2006/relationships/image" Target="../media/image00.png"/><Relationship Id="rId5" Type="http://schemas.openxmlformats.org/officeDocument/2006/relationships/image" Target="../media/image0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Relationship Id="rId4" Type="http://schemas.openxmlformats.org/officeDocument/2006/relationships/image" Target="../media/image13.png"/><Relationship Id="rId5" Type="http://schemas.openxmlformats.org/officeDocument/2006/relationships/image" Target="../media/image15.png"/><Relationship Id="rId6" Type="http://schemas.openxmlformats.org/officeDocument/2006/relationships/image" Target="../media/image14.png"/><Relationship Id="rId7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1.jpg"/><Relationship Id="rId4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4.png"/><Relationship Id="rId4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EFEFEF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599525" y="2818625"/>
            <a:ext cx="6690900" cy="4644300"/>
          </a:xfrm>
          <a:prstGeom prst="rect">
            <a:avLst/>
          </a:prstGeom>
        </p:spPr>
        <p:txBody>
          <a:bodyPr anchorCtr="0" anchor="b" bIns="144475" lIns="144475" rIns="144475" tIns="14447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en-US">
                <a:solidFill>
                  <a:srgbClr val="000000"/>
                </a:solidFill>
              </a:rPr>
              <a:t>YHDYSVALLAT</a:t>
            </a: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55600" y="4889500"/>
            <a:ext cx="5892900" cy="3886200"/>
          </a:xfrm>
          <a:prstGeom prst="rect">
            <a:avLst/>
          </a:prstGeom>
        </p:spPr>
        <p:txBody>
          <a:bodyPr anchorCtr="0" anchor="t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4002" y="431289"/>
            <a:ext cx="9296800" cy="529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4A86E8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568025" y="531100"/>
            <a:ext cx="7523100" cy="2184300"/>
          </a:xfrm>
          <a:prstGeom prst="rect">
            <a:avLst/>
          </a:prstGeom>
        </p:spPr>
        <p:txBody>
          <a:bodyPr anchorCtr="0" anchor="b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YHDYSVALTOJEN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LAIVASTO</a:t>
            </a: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246125" y="3230825"/>
            <a:ext cx="5892900" cy="5520000"/>
          </a:xfrm>
          <a:prstGeom prst="rect">
            <a:avLst/>
          </a:prstGeom>
        </p:spPr>
        <p:txBody>
          <a:bodyPr anchorCtr="0" anchor="t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-Yhdysvaltojen laivastoon kuuluu: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- 300 Laivaa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/>
              <a:t>- 4000 Lentokonetta</a:t>
            </a:r>
          </a:p>
        </p:txBody>
      </p:sp>
      <p:pic>
        <p:nvPicPr>
          <p:cNvPr id="146" name="Shape 1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7975" y="4168775"/>
            <a:ext cx="6953600" cy="521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Shape 1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91450" y="187574"/>
            <a:ext cx="3566700" cy="356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Shape 148"/>
          <p:cNvSpPr txBox="1"/>
          <p:nvPr/>
        </p:nvSpPr>
        <p:spPr>
          <a:xfrm>
            <a:off x="-388600" y="6890975"/>
            <a:ext cx="7461000" cy="23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3600">
                <a:solidFill>
                  <a:srgbClr val="535353"/>
                </a:solidFill>
              </a:rPr>
              <a:t>-USS Nimitz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-US" sz="3600">
                <a:solidFill>
                  <a:srgbClr val="535353"/>
                </a:solidFill>
              </a:rPr>
              <a:t>-USS Lassen</a:t>
            </a:r>
          </a:p>
          <a:p>
            <a:pPr lvl="0" algn="ctr">
              <a:spcBef>
                <a:spcPts val="0"/>
              </a:spcBef>
              <a:buNone/>
            </a:pPr>
            <a:r>
              <a:rPr lang="en-US" sz="3600">
                <a:solidFill>
                  <a:srgbClr val="535353"/>
                </a:solidFill>
              </a:rPr>
              <a:t>-USS Nautilus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E599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-83900" y="122250"/>
            <a:ext cx="9572100" cy="3038399"/>
          </a:xfrm>
          <a:prstGeom prst="rect">
            <a:avLst/>
          </a:prstGeom>
        </p:spPr>
        <p:txBody>
          <a:bodyPr anchorCtr="0" anchor="b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YHDYSVALTOJEN RANNIKOVARTIOSTO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203200" y="4328950"/>
            <a:ext cx="5892900" cy="5007300"/>
          </a:xfrm>
          <a:prstGeom prst="rect">
            <a:avLst/>
          </a:prstGeom>
        </p:spPr>
        <p:txBody>
          <a:bodyPr anchorCtr="0" anchor="t" bIns="144475" lIns="144475" rIns="144475" tIns="14447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-Yhdysvaltojen RV on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40 150 mieheä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-RV voidaan siirtää laivastoon kun on tarve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55" name="Shape 1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88200" y="670624"/>
            <a:ext cx="3516600" cy="351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Shape 1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25999" y="4929375"/>
            <a:ext cx="6797250" cy="38064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4A86E8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355600" y="254000"/>
            <a:ext cx="12293599" cy="2438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KYSYMYKSIÄ</a:t>
            </a:r>
          </a:p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231146" y="2583513"/>
            <a:ext cx="5304000" cy="629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-364489" lvl="0" marL="364489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82512"/>
              <a:buFont typeface="Gill Sans"/>
              <a:buChar char="•"/>
            </a:pPr>
            <a:r>
              <a:rPr b="0" i="0" lang="en-US" sz="322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Mitkä ovat 3 kuuluisinta osavaltiota ?</a:t>
            </a:r>
          </a:p>
          <a:p>
            <a:pPr indent="-364489" lvl="0" marL="364489" marR="0" rtl="0" algn="l">
              <a:lnSpc>
                <a:spcPct val="120000"/>
              </a:lnSpc>
              <a:spcBef>
                <a:spcPts val="3200"/>
              </a:spcBef>
              <a:spcAft>
                <a:spcPts val="0"/>
              </a:spcAft>
              <a:buClr>
                <a:srgbClr val="535353"/>
              </a:buClr>
              <a:buSzPct val="82512"/>
              <a:buFont typeface="Gill Sans"/>
              <a:buChar char="•"/>
            </a:pPr>
            <a:r>
              <a:rPr b="0" i="0" lang="en-US" sz="322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Miksi yhdysvallan lippu muuttui ?</a:t>
            </a:r>
          </a:p>
          <a:p>
            <a:pPr indent="-364489" lvl="0" marL="364489" marR="0" rtl="0" algn="l">
              <a:lnSpc>
                <a:spcPct val="120000"/>
              </a:lnSpc>
              <a:spcBef>
                <a:spcPts val="3200"/>
              </a:spcBef>
              <a:spcAft>
                <a:spcPts val="0"/>
              </a:spcAft>
              <a:buClr>
                <a:srgbClr val="535353"/>
              </a:buClr>
              <a:buSzPct val="82512"/>
              <a:buFont typeface="Gill Sans"/>
              <a:buChar char="•"/>
            </a:pPr>
            <a:r>
              <a:rPr b="0" i="0" lang="en-US" sz="322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Mikä on </a:t>
            </a:r>
            <a:r>
              <a:rPr lang="en-US" sz="3220"/>
              <a:t>Yhdysvaltojen </a:t>
            </a:r>
            <a:r>
              <a:rPr b="0" i="0" lang="en-US" sz="322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pääkaupunki ?</a:t>
            </a:r>
          </a:p>
          <a:p>
            <a:pPr indent="-364489" lvl="0" marL="364489" marR="0" rtl="0" algn="l">
              <a:lnSpc>
                <a:spcPct val="120000"/>
              </a:lnSpc>
              <a:spcBef>
                <a:spcPts val="3200"/>
              </a:spcBef>
              <a:buClr>
                <a:srgbClr val="535353"/>
              </a:buClr>
              <a:buSzPct val="82512"/>
              <a:buFont typeface="Gill Sans"/>
              <a:buChar char="•"/>
            </a:pPr>
            <a:r>
              <a:rPr b="0" i="0" lang="en-US" sz="322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Minkälaisia ovat demokraattien ja republikaanien sy</a:t>
            </a:r>
            <a:r>
              <a:rPr lang="en-US" sz="3220"/>
              <a:t>m</a:t>
            </a:r>
            <a:r>
              <a:rPr b="0" i="0" lang="en-US" sz="322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boolit ? </a:t>
            </a:r>
          </a:p>
        </p:txBody>
      </p:sp>
      <p:pic>
        <p:nvPicPr>
          <p:cNvPr id="163" name="Shape 163"/>
          <p:cNvPicPr preferRelativeResize="0"/>
          <p:nvPr/>
        </p:nvPicPr>
        <p:blipFill rotWithShape="1">
          <a:blip r:embed="rId3">
            <a:alphaModFix/>
          </a:blip>
          <a:srcRect b="0" l="751" r="752" t="2841"/>
          <a:stretch/>
        </p:blipFill>
        <p:spPr>
          <a:xfrm>
            <a:off x="5970976" y="2789039"/>
            <a:ext cx="6555949" cy="4843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4A86E8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3556000" y="-659091"/>
            <a:ext cx="5892799" cy="388620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KIITOS KUIN KUUNTELIT!</a:t>
            </a:r>
          </a:p>
        </p:txBody>
      </p:sp>
      <p:pic>
        <p:nvPicPr>
          <p:cNvPr id="169" name="Shape 1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76156" y="3737930"/>
            <a:ext cx="9452487" cy="5178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213798" y="782150"/>
            <a:ext cx="5294700" cy="1876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rgbClr val="F3F3F3"/>
                </a:solidFill>
              </a:rPr>
              <a:t>MAANTIETO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-164200" y="3476250"/>
            <a:ext cx="6050700" cy="67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040">
                <a:solidFill>
                  <a:srgbClr val="F3F3F3"/>
                </a:solidFill>
              </a:rPr>
              <a:t>-Pinta-ala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040">
                <a:solidFill>
                  <a:srgbClr val="F3F3F3"/>
                </a:solidFill>
              </a:rPr>
              <a:t>9 826 630</a:t>
            </a:r>
          </a:p>
          <a:p>
            <a:pPr lv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ill Sans"/>
              <a:buNone/>
            </a:pPr>
            <a:r>
              <a:t/>
            </a:r>
            <a:endParaRPr sz="3040"/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040">
                <a:solidFill>
                  <a:srgbClr val="F3F3F3"/>
                </a:solidFill>
              </a:rPr>
              <a:t>-Väkiluku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040">
                <a:solidFill>
                  <a:srgbClr val="F3F3F3"/>
                </a:solidFill>
              </a:rPr>
              <a:t>322 100 000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ill Sans"/>
              <a:buNone/>
            </a:pPr>
            <a:r>
              <a:t/>
            </a:r>
            <a:endParaRPr sz="3040"/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040">
                <a:solidFill>
                  <a:srgbClr val="F3F3F3"/>
                </a:solidFill>
              </a:rPr>
              <a:t>-Väestötiheys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040">
                <a:solidFill>
                  <a:srgbClr val="F3F3F3"/>
                </a:solidFill>
              </a:rPr>
              <a:t>35 per neliökilometri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ill Sans"/>
              <a:buNone/>
            </a:pPr>
            <a:r>
              <a:t/>
            </a:r>
            <a:endParaRPr sz="3040"/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040">
                <a:solidFill>
                  <a:srgbClr val="F3F3F3"/>
                </a:solidFill>
              </a:rPr>
              <a:t>-Pääkaupunki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040">
                <a:solidFill>
                  <a:srgbClr val="F3F3F3"/>
                </a:solidFill>
              </a:rPr>
              <a:t>Washinton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 sz="3040">
              <a:solidFill>
                <a:srgbClr val="F3F3F3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ill Sans"/>
              <a:buNone/>
            </a:pPr>
            <a:r>
              <a:t/>
            </a:r>
            <a:endParaRPr b="0" i="0" sz="3040" u="none" cap="none" strike="noStrik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ill Sans"/>
              <a:buNone/>
            </a:pPr>
            <a:r>
              <a:t/>
            </a:r>
            <a:endParaRPr b="0" i="0" sz="3040" u="none" cap="none" strike="noStrik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25000"/>
              <a:buFont typeface="Gill Sans"/>
              <a:buNone/>
            </a:pPr>
            <a:r>
              <a:t/>
            </a:r>
            <a:endParaRPr b="0" i="0" sz="3040" u="none" cap="none" strike="noStrik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89600" y="58350"/>
            <a:ext cx="7829700" cy="96369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Shape 70"/>
          <p:cNvSpPr/>
          <p:nvPr/>
        </p:nvSpPr>
        <p:spPr>
          <a:xfrm>
            <a:off x="9705296" y="5241507"/>
            <a:ext cx="2076252" cy="622301"/>
          </a:xfrm>
          <a:prstGeom prst="rect">
            <a:avLst/>
          </a:prstGeom>
          <a:solidFill>
            <a:srgbClr val="808785"/>
          </a:solidFill>
          <a:ln>
            <a:noFill/>
          </a:ln>
        </p:spPr>
        <p:txBody>
          <a:bodyPr anchorCtr="0" anchor="ctr" bIns="50800" lIns="50800" rIns="50800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New york</a:t>
            </a:r>
          </a:p>
        </p:txBody>
      </p:sp>
      <p:sp>
        <p:nvSpPr>
          <p:cNvPr id="71" name="Shape 71"/>
          <p:cNvSpPr/>
          <p:nvPr/>
        </p:nvSpPr>
        <p:spPr>
          <a:xfrm>
            <a:off x="5822133" y="5022492"/>
            <a:ext cx="2335129" cy="622301"/>
          </a:xfrm>
          <a:prstGeom prst="rect">
            <a:avLst/>
          </a:prstGeom>
          <a:solidFill>
            <a:srgbClr val="808785"/>
          </a:solidFill>
          <a:ln>
            <a:noFill/>
          </a:ln>
        </p:spPr>
        <p:txBody>
          <a:bodyPr anchorCtr="0" anchor="ctr" bIns="50800" lIns="50800" rIns="50800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Kalifornia</a:t>
            </a:r>
          </a:p>
        </p:txBody>
      </p:sp>
      <p:sp>
        <p:nvSpPr>
          <p:cNvPr id="72" name="Shape 72"/>
          <p:cNvSpPr/>
          <p:nvPr/>
        </p:nvSpPr>
        <p:spPr>
          <a:xfrm>
            <a:off x="7497227" y="6003692"/>
            <a:ext cx="2030567" cy="622299"/>
          </a:xfrm>
          <a:prstGeom prst="rect">
            <a:avLst/>
          </a:prstGeom>
          <a:solidFill>
            <a:srgbClr val="808785"/>
          </a:solidFill>
          <a:ln>
            <a:noFill/>
          </a:ln>
        </p:spPr>
        <p:txBody>
          <a:bodyPr anchorCtr="0" anchor="ctr" bIns="50800" lIns="50800" rIns="50800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Texas</a:t>
            </a:r>
          </a:p>
        </p:txBody>
      </p:sp>
      <p:sp>
        <p:nvSpPr>
          <p:cNvPr id="73" name="Shape 73"/>
          <p:cNvSpPr/>
          <p:nvPr/>
        </p:nvSpPr>
        <p:spPr>
          <a:xfrm>
            <a:off x="8136804" y="2799190"/>
            <a:ext cx="2198077" cy="622299"/>
          </a:xfrm>
          <a:prstGeom prst="rect">
            <a:avLst/>
          </a:prstGeom>
          <a:solidFill>
            <a:srgbClr val="808785"/>
          </a:solidFill>
          <a:ln>
            <a:noFill/>
          </a:ln>
        </p:spPr>
        <p:txBody>
          <a:bodyPr anchorCtr="0" anchor="ctr" bIns="50800" lIns="50800" rIns="50800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Kanada</a:t>
            </a:r>
          </a:p>
        </p:txBody>
      </p:sp>
      <p:sp>
        <p:nvSpPr>
          <p:cNvPr id="74" name="Shape 74"/>
          <p:cNvSpPr/>
          <p:nvPr/>
        </p:nvSpPr>
        <p:spPr>
          <a:xfrm>
            <a:off x="7238343" y="7245795"/>
            <a:ext cx="2335129" cy="622299"/>
          </a:xfrm>
          <a:prstGeom prst="rect">
            <a:avLst/>
          </a:prstGeom>
          <a:solidFill>
            <a:srgbClr val="808785"/>
          </a:solidFill>
          <a:ln>
            <a:noFill/>
          </a:ln>
        </p:spPr>
        <p:txBody>
          <a:bodyPr anchorCtr="0" anchor="ctr" bIns="50800" lIns="50800" rIns="50800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Meksico</a:t>
            </a:r>
          </a:p>
        </p:txBody>
      </p:sp>
      <p:sp>
        <p:nvSpPr>
          <p:cNvPr id="75" name="Shape 75"/>
          <p:cNvSpPr/>
          <p:nvPr/>
        </p:nvSpPr>
        <p:spPr>
          <a:xfrm>
            <a:off x="5935957" y="1551525"/>
            <a:ext cx="2107481" cy="622301"/>
          </a:xfrm>
          <a:prstGeom prst="rect">
            <a:avLst/>
          </a:prstGeom>
          <a:solidFill>
            <a:srgbClr val="808785"/>
          </a:solidFill>
          <a:ln>
            <a:noFill/>
          </a:ln>
        </p:spPr>
        <p:txBody>
          <a:bodyPr anchorCtr="0" anchor="ctr" bIns="50800" lIns="50800" rIns="50800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Alaska</a:t>
            </a:r>
          </a:p>
        </p:txBody>
      </p:sp>
      <p:sp>
        <p:nvSpPr>
          <p:cNvPr id="76" name="Shape 76"/>
          <p:cNvSpPr/>
          <p:nvPr/>
        </p:nvSpPr>
        <p:spPr>
          <a:xfrm>
            <a:off x="10418101" y="8046550"/>
            <a:ext cx="3001200" cy="1143000"/>
          </a:xfrm>
          <a:prstGeom prst="rect">
            <a:avLst/>
          </a:prstGeom>
          <a:solidFill>
            <a:srgbClr val="808785"/>
          </a:solidFill>
          <a:ln>
            <a:noFill/>
          </a:ln>
        </p:spPr>
        <p:txBody>
          <a:bodyPr anchorCtr="0" anchor="ctr" bIns="50800" lIns="50800" rIns="50800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Etelä-amerikka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D9D9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355600" y="1016000"/>
            <a:ext cx="5892799" cy="18608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6048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LIPPU JA VAAKUNA</a:t>
            </a:r>
          </a:p>
        </p:txBody>
      </p:sp>
      <p:pic>
        <p:nvPicPr>
          <p:cNvPr id="82" name="Shape 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5127" y="3621880"/>
            <a:ext cx="5273742" cy="5273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Shape 8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16862" y="5114273"/>
            <a:ext cx="6136876" cy="3436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Shape 8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62623" y="350458"/>
            <a:ext cx="6045352" cy="31919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55600" y="772350"/>
            <a:ext cx="5892799" cy="154107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VALUUTTA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355600" y="4265148"/>
            <a:ext cx="5892799" cy="14953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Yhdysvaltojen valuu</a:t>
            </a:r>
            <a:r>
              <a:rPr lang="en-US"/>
              <a:t>t</a:t>
            </a:r>
            <a:r>
              <a:rPr b="0" i="0" lang="en-US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ta on </a:t>
            </a:r>
            <a:r>
              <a:rPr b="1" i="0" lang="en-US" sz="3500" u="none" cap="none" strike="noStrike">
                <a:solidFill>
                  <a:srgbClr val="3E4153"/>
                </a:solidFill>
                <a:latin typeface="Gill Sans"/>
                <a:ea typeface="Gill Sans"/>
                <a:cs typeface="Gill Sans"/>
                <a:sym typeface="Gill Sans"/>
              </a:rPr>
              <a:t>dollari</a:t>
            </a:r>
            <a:r>
              <a:rPr b="0" i="0" lang="en-US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</a:p>
        </p:txBody>
      </p:sp>
      <p:pic>
        <p:nvPicPr>
          <p:cNvPr id="91" name="Shape 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99864" y="2821680"/>
            <a:ext cx="6370870" cy="41102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D9D9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264224" y="710850"/>
            <a:ext cx="67044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NÄHTÄVYYKSIÄ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355600" y="2730500"/>
            <a:ext cx="6354640" cy="629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-520700" lvl="0" marL="5207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82000"/>
              <a:buFont typeface="Gill Sans"/>
              <a:buChar char="•"/>
            </a:pPr>
            <a:r>
              <a:rPr b="0" i="0" lang="en-US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Vapaudenpatsas (Ny)</a:t>
            </a:r>
          </a:p>
          <a:p>
            <a:pPr indent="-520700" lvl="0" marL="520700" marR="0" rtl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rgbClr val="535353"/>
              </a:buClr>
              <a:buSzPct val="82000"/>
              <a:buFont typeface="Gill Sans"/>
              <a:buChar char="•"/>
            </a:pPr>
            <a:r>
              <a:rPr b="0" i="0" lang="en-US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Golden gate bridge (K)</a:t>
            </a:r>
          </a:p>
          <a:p>
            <a:pPr indent="-520700" lvl="0" marL="520700" marR="0" rtl="0" algn="l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</a:pPr>
            <a:r>
              <a:rPr b="0" i="0" lang="en-US" sz="46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Central park (Ny)</a:t>
            </a:r>
          </a:p>
        </p:txBody>
      </p:sp>
      <p:pic>
        <p:nvPicPr>
          <p:cNvPr id="98" name="Shape 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64560" y="5782230"/>
            <a:ext cx="5960286" cy="3345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Shape 99"/>
          <p:cNvPicPr preferRelativeResize="0"/>
          <p:nvPr/>
        </p:nvPicPr>
        <p:blipFill rotWithShape="1">
          <a:blip r:embed="rId4">
            <a:alphaModFix/>
          </a:blip>
          <a:srcRect b="0" l="0" r="16769" t="0"/>
          <a:stretch/>
        </p:blipFill>
        <p:spPr>
          <a:xfrm>
            <a:off x="7720646" y="1081195"/>
            <a:ext cx="4383258" cy="39498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1572325" y="82850"/>
            <a:ext cx="3844800" cy="134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rgbClr val="F3F3F3"/>
                </a:solidFill>
              </a:rPr>
              <a:t>Politiikka</a:t>
            </a:r>
          </a:p>
        </p:txBody>
      </p:sp>
      <p:sp>
        <p:nvSpPr>
          <p:cNvPr id="105" name="Shape 105"/>
          <p:cNvSpPr/>
          <p:nvPr/>
        </p:nvSpPr>
        <p:spPr>
          <a:xfrm>
            <a:off x="6839379" y="1000770"/>
            <a:ext cx="3964971" cy="622301"/>
          </a:xfrm>
          <a:prstGeom prst="rect">
            <a:avLst/>
          </a:prstGeom>
          <a:solidFill>
            <a:srgbClr val="AB1802"/>
          </a:solidFill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Republikaanit</a:t>
            </a:r>
          </a:p>
        </p:txBody>
      </p:sp>
      <p:sp>
        <p:nvSpPr>
          <p:cNvPr id="106" name="Shape 106"/>
          <p:cNvSpPr/>
          <p:nvPr/>
        </p:nvSpPr>
        <p:spPr>
          <a:xfrm>
            <a:off x="6727182" y="8401050"/>
            <a:ext cx="4189366" cy="622299"/>
          </a:xfrm>
          <a:prstGeom prst="rect">
            <a:avLst/>
          </a:prstGeom>
          <a:solidFill>
            <a:srgbClr val="7888A0"/>
          </a:solidFill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Demokraatit</a:t>
            </a:r>
          </a:p>
        </p:txBody>
      </p:sp>
      <p:sp>
        <p:nvSpPr>
          <p:cNvPr id="107" name="Shape 107"/>
          <p:cNvSpPr/>
          <p:nvPr/>
        </p:nvSpPr>
        <p:spPr>
          <a:xfrm>
            <a:off x="7348581" y="2647950"/>
            <a:ext cx="2946563" cy="62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tIns="50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Donald Trump</a:t>
            </a:r>
          </a:p>
        </p:txBody>
      </p:sp>
      <p:sp>
        <p:nvSpPr>
          <p:cNvPr id="108" name="Shape 108"/>
          <p:cNvSpPr/>
          <p:nvPr/>
        </p:nvSpPr>
        <p:spPr>
          <a:xfrm>
            <a:off x="7671384" y="4565650"/>
            <a:ext cx="2300963" cy="622299"/>
          </a:xfrm>
          <a:prstGeom prst="rect">
            <a:avLst/>
          </a:prstGeom>
          <a:solidFill>
            <a:srgbClr val="D9971A"/>
          </a:solidFill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Presidentti</a:t>
            </a:r>
          </a:p>
        </p:txBody>
      </p:sp>
      <p:sp>
        <p:nvSpPr>
          <p:cNvPr id="109" name="Shape 109"/>
          <p:cNvSpPr/>
          <p:nvPr/>
        </p:nvSpPr>
        <p:spPr>
          <a:xfrm>
            <a:off x="11819" y="1353057"/>
            <a:ext cx="6580359" cy="843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tIns="508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-Politiikka sanaa käytetään yleensä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puolueiden toiminnassa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3600" u="none" cap="none" strike="noStrik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-Republikaanit ja Demokraatit ovat tärkeimät puolueet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rgbClr val="F3F3F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	-Muita puolueita ovat mm :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-Vihreä puolue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-Libertaaripuolue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rgbClr val="F3F3F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-Trump on presidentti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3600" u="none" cap="none" strike="noStrik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-Entinen presidentti oli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 Barak Obama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3600" u="none" cap="none" strike="noStrik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110" name="Shape 1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654407" y="1708700"/>
            <a:ext cx="2222500" cy="1930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Shape 1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688268" y="5859987"/>
            <a:ext cx="2154776" cy="2154776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7219712" y="6907175"/>
            <a:ext cx="3204300" cy="110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3600">
                <a:solidFill>
                  <a:srgbClr val="F3F3F3"/>
                </a:solidFill>
              </a:rPr>
              <a:t>Hillary Clinton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-731064" y="1091318"/>
            <a:ext cx="9141300" cy="180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6336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YHDYSVALTOJEN ARMEIJA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-427450" y="3900049"/>
            <a:ext cx="84195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-Maajoukot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- Ilmajoukot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-Merijalkaväki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-Laivasto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8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-Rannikkovartiosto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 sz="3800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800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Komentajat: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rPr lang="en-US" sz="3800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Barak Obama ja Chuck Hagel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 sz="3800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119" name="Shape 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85630" y="453999"/>
            <a:ext cx="2695500" cy="269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Shape 1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07007" y="5334047"/>
            <a:ext cx="2775900" cy="277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Shape 1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982907" y="3554914"/>
            <a:ext cx="2751000" cy="277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Shape 12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344952" y="1969347"/>
            <a:ext cx="2775900" cy="277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229118" y="6834253"/>
            <a:ext cx="2608500" cy="260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AA84F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309925" y="71850"/>
            <a:ext cx="7384200" cy="2820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rgbClr val="F3F3F3"/>
                </a:solidFill>
              </a:rPr>
              <a:t>YHDYSVALTOJEN</a:t>
            </a:r>
          </a:p>
          <a:p>
            <a:pPr indent="0" lvl="0" marL="0" marR="0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rgbClr val="F3F3F3"/>
                </a:solidFill>
              </a:rPr>
              <a:t>MAAVOIMAT</a:t>
            </a:r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5424" y="4641150"/>
            <a:ext cx="6130800" cy="408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Shape 1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88024" y="152324"/>
            <a:ext cx="4087200" cy="408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Shape 131"/>
          <p:cNvSpPr txBox="1"/>
          <p:nvPr>
            <p:ph idx="1" type="body"/>
          </p:nvPr>
        </p:nvSpPr>
        <p:spPr>
          <a:xfrm>
            <a:off x="564450" y="3630475"/>
            <a:ext cx="5957400" cy="64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rPr lang="en-US">
                <a:solidFill>
                  <a:srgbClr val="F3F3F3"/>
                </a:solidFill>
              </a:rPr>
              <a:t>-Yhdysvaltojen maavoimien yksi isoin teko oli :</a:t>
            </a:r>
          </a:p>
          <a:p>
            <a:pPr indent="0" lvl="0" marL="0" marR="0" rtl="0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rPr lang="en-US">
                <a:solidFill>
                  <a:srgbClr val="F3F3F3"/>
                </a:solidFill>
              </a:rPr>
              <a:t>-Vuona 1917 kun Amerikan maavoimien divisioonat auttoivat Eurooppaa voittamaan Saksa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A4C2F4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-1014929" y="-224287"/>
            <a:ext cx="9861564" cy="3238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7200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YHDYSVALTOJEN ILM</a:t>
            </a:r>
            <a:r>
              <a:rPr lang="en-US" sz="7200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AVOIMAT</a:t>
            </a:r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491958" y="4075778"/>
            <a:ext cx="5608500" cy="53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268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-Yhdysvalloissa on teknologisesti parhaat  I</a:t>
            </a:r>
            <a:r>
              <a:rPr lang="en-US" sz="3268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lmajoukot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ill Sans"/>
              <a:buNone/>
            </a:pPr>
            <a:r>
              <a:t/>
            </a:r>
            <a:endParaRPr b="0" i="0" sz="3268" u="none" cap="none" strike="noStrik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ill Sans"/>
              <a:buNone/>
            </a:pPr>
            <a:r>
              <a:t/>
            </a:r>
            <a:endParaRPr b="0" i="0" sz="3268" u="none" cap="none" strike="noStrik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268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- B-1B Lancer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268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- B-2 Spirit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25000"/>
              <a:buFont typeface="Gill Sans"/>
              <a:buNone/>
            </a:pPr>
            <a:r>
              <a:rPr b="0" i="0" lang="en-US" sz="3268" u="none" cap="none" strike="noStrik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rPr>
              <a:t>- B-52 Stratofortress</a:t>
            </a:r>
          </a:p>
        </p:txBody>
      </p:sp>
      <p:pic>
        <p:nvPicPr>
          <p:cNvPr id="138" name="Shape 1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60752" y="62815"/>
            <a:ext cx="4012963" cy="4012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Shape 1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40760" y="4446850"/>
            <a:ext cx="5742589" cy="38411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