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6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41717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 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”Kirjoita lainaus tähän.”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Otsikkoteksti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9/11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8790" y="2030011"/>
            <a:ext cx="5080001" cy="525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Mikä on 9/11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486178" y="1841642"/>
            <a:ext cx="11606923" cy="410637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9/11 on 2001 Syyskuussa tapahtunut terroristi isku New Yorkin keskustassa. </a:t>
            </a:r>
          </a:p>
          <a:p>
            <a:pPr>
              <a:buBlip>
                <a:blip r:embed="rId2"/>
              </a:buBlip>
            </a:pPr>
            <a:r>
              <a:t>Siellä kuoli noin 3 tuhatta ihmistä. Ja loukkaantui noin 7 tuhatta.</a:t>
            </a:r>
          </a:p>
        </p:txBody>
      </p:sp>
      <p:pic>
        <p:nvPicPr>
          <p:cNvPr id="137" name="65B21FDC-F59A-40ED-930A-C7454C022A8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1343" y="5536535"/>
            <a:ext cx="6044163" cy="3399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ctrTitle"/>
          </p:nvPr>
        </p:nvSpPr>
        <p:spPr>
          <a:xfrm>
            <a:off x="508000" y="522237"/>
            <a:ext cx="11988800" cy="2032001"/>
          </a:xfrm>
          <a:prstGeom prst="rect">
            <a:avLst/>
          </a:prstGeom>
        </p:spPr>
        <p:txBody>
          <a:bodyPr/>
          <a:lstStyle/>
          <a:p>
            <a:r>
              <a:t>Tapahtunut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ubTitle" sz="half" idx="1"/>
          </p:nvPr>
        </p:nvSpPr>
        <p:spPr>
          <a:xfrm>
            <a:off x="1206500" y="2463801"/>
            <a:ext cx="11988800" cy="3124198"/>
          </a:xfrm>
          <a:prstGeom prst="rect">
            <a:avLst/>
          </a:prstGeom>
        </p:spPr>
        <p:txBody>
          <a:bodyPr/>
          <a:lstStyle/>
          <a:p>
            <a:r>
              <a:t>4 matkustajalentokonetta kaapattiin ja 2 niistä ohjattiin tahalleen kaksoistorneja (World Trade Center)</a:t>
            </a:r>
          </a:p>
          <a:p>
            <a:r>
              <a:t>Päin. Etelätorni tuhoutui noin tunnin kuluttua. Ja pohjoistorni noin 2 tunnin kuluttua.</a:t>
            </a:r>
          </a:p>
          <a:p>
            <a:r>
              <a:t>Ja 3 lentokone ohjattiin Washingtonin lähellä olevaa Pentagonin rakennusta päin. </a:t>
            </a:r>
          </a:p>
          <a:p>
            <a:r>
              <a:t>4 lentokone putosi maahan Pennsylvaniassa. Kolmas tornitalo tuhoutui noin yhdeksän tunnin kuluttua johon ei osunut lentokonetta.</a:t>
            </a:r>
          </a:p>
        </p:txBody>
      </p:sp>
      <p:pic>
        <p:nvPicPr>
          <p:cNvPr id="141" name="5E5F1AC1-B67F-4D8B-A861-A7BD5CBB13C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919" y="5513842"/>
            <a:ext cx="5971592" cy="3367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566" y="5556474"/>
            <a:ext cx="5102503" cy="3325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Epäiltyjä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508000" y="5969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19 terroristia toimivat silloin Osama Bin Ladenin ja Khalid Sheikh komennossa. </a:t>
            </a:r>
          </a:p>
        </p:txBody>
      </p:sp>
      <p:pic>
        <p:nvPicPr>
          <p:cNvPr id="146" name="EB303259-A9F7-43D3-94F2-FD45B609ADC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256" y="4641849"/>
            <a:ext cx="4934356" cy="3693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38D860C7-71FF-4603-AFE7-892F61C40186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62115" y="4773656"/>
            <a:ext cx="5144653" cy="3429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Seuraukset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xfrm>
            <a:off x="354598" y="2822106"/>
            <a:ext cx="8222784" cy="57277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World trade centerit tuhoutuivat iskussa. Niiden paikalle rakennettiin New World Trade Center. </a:t>
            </a:r>
          </a:p>
          <a:p>
            <a:pPr>
              <a:buBlip>
                <a:blip r:embed="rId2"/>
              </a:buBlip>
            </a:pPr>
            <a:r>
              <a:t>One world trade center rakennustyöt aloitettiin 27 huhtikuuta 2006.  WTC oli määrä valmistua jo 2008 mutta venyi talouskriisin ja kysynnän vähyyden vuoksi vuoteen 2014.</a:t>
            </a:r>
          </a:p>
        </p:txBody>
      </p:sp>
      <p:pic>
        <p:nvPicPr>
          <p:cNvPr id="151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28778" y="2798704"/>
            <a:ext cx="3175001" cy="478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Muistomerkki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9/11 memorial on ground zeron muistomerkki joka rakennettiin World Trade Centerin terrori-iskuissa vuonna 2001 kuolleiden uhrien muistoksi. </a:t>
            </a:r>
          </a:p>
          <a:p>
            <a:pPr>
              <a:buBlip>
                <a:blip r:embed="rId2"/>
              </a:buBlip>
            </a:pPr>
            <a:r>
              <a:t>Kaikkien uhrien nimet ovat kaiverrettu pronssiin muistomerkkiä ympäröivään altaisiin.</a:t>
            </a:r>
          </a:p>
        </p:txBody>
      </p:sp>
      <p:pic>
        <p:nvPicPr>
          <p:cNvPr id="155" name="B363A7C7-F9EC-425D-B06F-B41325C35D6E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987" y="4221538"/>
            <a:ext cx="5877701" cy="326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ctrTitle"/>
          </p:nvPr>
        </p:nvSpPr>
        <p:spPr>
          <a:xfrm>
            <a:off x="1642723" y="1176885"/>
            <a:ext cx="11988801" cy="2032001"/>
          </a:xfrm>
          <a:prstGeom prst="rect">
            <a:avLst/>
          </a:prstGeom>
        </p:spPr>
        <p:txBody>
          <a:bodyPr/>
          <a:lstStyle/>
          <a:p>
            <a:r>
              <a:t>Kiitos kun kuuntelitte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ubTitle" sz="quarter" idx="1"/>
          </p:nvPr>
        </p:nvSpPr>
        <p:spPr>
          <a:xfrm>
            <a:off x="4343047" y="3710286"/>
            <a:ext cx="3774129" cy="963563"/>
          </a:xfrm>
          <a:prstGeom prst="rect">
            <a:avLst/>
          </a:prstGeom>
        </p:spPr>
        <p:txBody>
          <a:bodyPr/>
          <a:lstStyle/>
          <a:p>
            <a:r>
              <a:t>Tekijät: Sofia, Saga ja Ilkka</a:t>
            </a:r>
          </a:p>
        </p:txBody>
      </p:sp>
      <p:pic>
        <p:nvPicPr>
          <p:cNvPr id="159" name="95E5D66D-C321-4BC4-956A-125D26EA94B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0788" y="4615628"/>
            <a:ext cx="5698647" cy="4325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Mukautettu</PresentationFormat>
  <Paragraphs>19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Gill Sans</vt:lpstr>
      <vt:lpstr>Gill Sans Light</vt:lpstr>
      <vt:lpstr>Helvetica</vt:lpstr>
      <vt:lpstr>Helvetica Neue</vt:lpstr>
      <vt:lpstr>New_Template3</vt:lpstr>
      <vt:lpstr>9/11</vt:lpstr>
      <vt:lpstr>Mikä on 9/11</vt:lpstr>
      <vt:lpstr>Tapahtunut</vt:lpstr>
      <vt:lpstr>Epäiltyjä</vt:lpstr>
      <vt:lpstr>Seuraukset</vt:lpstr>
      <vt:lpstr>Muistomerkki</vt:lpstr>
      <vt:lpstr>Kiitos kun kuuntelitte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9/11</dc:title>
  <dc:creator>Miinin Miika</dc:creator>
  <cp:lastModifiedBy>Miinin Miika</cp:lastModifiedBy>
  <cp:revision>1</cp:revision>
  <dcterms:modified xsi:type="dcterms:W3CDTF">2016-11-21T10:33:06Z</dcterms:modified>
</cp:coreProperties>
</file>