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7" r:id="rId3"/>
    <p:sldId id="270" r:id="rId4"/>
    <p:sldId id="275" r:id="rId5"/>
    <p:sldId id="271" r:id="rId6"/>
    <p:sldId id="261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595959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F1E7"/>
          </a:solidFill>
        </a:fill>
      </a:tcStyle>
    </a:wholeTbl>
    <a:band1H>
      <a:tcStyle>
        <a:tcBdr/>
        <a:fill>
          <a:solidFill>
            <a:srgbClr val="D9E2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9E2CC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7A91B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7A91B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87A91B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87A91B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595959"/>
      </a:tcTxStyle>
      <a:tcStyle>
        <a:tcBdr>
          <a:left>
            <a:ln w="12701" cap="flat" cmpd="sng" algn="ctr">
              <a:solidFill>
                <a:srgbClr val="87A91B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87A91B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87A91B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87A91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DF1E7"/>
          </a:solidFill>
        </a:fill>
      </a:tcStyle>
    </a:band1H>
    <a:band1V>
      <a:tcStyle>
        <a:tcBdr/>
        <a:fill>
          <a:solidFill>
            <a:srgbClr val="EDF1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87A91B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7A91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200" b="0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72ECBE-7B3E-477E-9E1C-05A3C099DE49}" type="datetime1">
              <a:rPr lang="fi-FI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22.11.2016</a:t>
            </a:fld>
            <a:endParaRPr lang="fi-FI" sz="1200" b="0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200" b="0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7C739E-046E-496C-B7E6-BAEC11D487BA}" type="slidenum">
              <a:t>‹#›</a:t>
            </a:fld>
            <a:endParaRPr lang="fi-FI" sz="1200" b="0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3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endParaRPr lang="fi-FI"/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fld id="{A52A4CC5-9B9C-4EA2-AB85-78B6254F8769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Huomautusten paikkamerkki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fld id="{71234DDA-42C7-4500-842A-E7BD7375FA6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45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i-FI" sz="1200" b="0" i="0" u="none" strike="noStrike" kern="1200" cap="none" spc="0" baseline="0">
        <a:solidFill>
          <a:srgbClr val="595959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i-FI" sz="1200" b="0" i="0" u="none" strike="noStrike" kern="1200" cap="none" spc="0" baseline="0">
        <a:solidFill>
          <a:srgbClr val="595959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i-FI" sz="1200" b="0" i="0" u="none" strike="noStrike" kern="1200" cap="none" spc="0" baseline="0">
        <a:solidFill>
          <a:srgbClr val="595959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i-FI" sz="1200" b="0" i="0" u="none" strike="noStrike" kern="1200" cap="none" spc="0" baseline="0">
        <a:solidFill>
          <a:srgbClr val="595959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i-FI" sz="1200" b="0" i="0" u="none" strike="noStrike" kern="1200" cap="none" spc="0" baseline="0">
        <a:solidFill>
          <a:srgbClr val="595959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87A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838203" y="1600200"/>
            <a:ext cx="10515600" cy="2240279"/>
          </a:xfrm>
        </p:spPr>
        <p:txBody>
          <a:bodyPr anchorCtr="1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838203" y="3854662"/>
            <a:ext cx="10515600" cy="1143000"/>
          </a:xfrm>
        </p:spPr>
        <p:txBody>
          <a:bodyPr anchorCtr="1"/>
          <a:lstStyle>
            <a:lvl1pPr marL="0" indent="0" algn="ctr">
              <a:buNone/>
              <a:defRPr cap="all" spc="5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Suorakulmio 6"/>
          <p:cNvSpPr/>
          <p:nvPr/>
        </p:nvSpPr>
        <p:spPr>
          <a:xfrm>
            <a:off x="304796" y="304796"/>
            <a:ext cx="11582403" cy="6248396"/>
          </a:xfrm>
          <a:prstGeom prst="rect">
            <a:avLst/>
          </a:prstGeom>
          <a:noFill/>
          <a:ln w="5080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3924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8153403" y="0"/>
            <a:ext cx="4038603" cy="6858000"/>
          </a:xfrm>
          <a:prstGeom prst="rect">
            <a:avLst/>
          </a:prstGeom>
          <a:solidFill>
            <a:srgbClr val="87A9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kstin paikkamerkki 3"/>
          <p:cNvSpPr txBox="1">
            <a:spLocks noGrp="1"/>
          </p:cNvSpPr>
          <p:nvPr>
            <p:ph type="body" idx="4294967295"/>
          </p:nvPr>
        </p:nvSpPr>
        <p:spPr>
          <a:xfrm>
            <a:off x="8532815" y="4591760"/>
            <a:ext cx="3125784" cy="158043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 txBox="1">
            <a:spLocks noGrp="1"/>
          </p:cNvSpPr>
          <p:nvPr>
            <p:ph type="title"/>
          </p:nvPr>
        </p:nvSpPr>
        <p:spPr>
          <a:xfrm>
            <a:off x="8532815" y="1714500"/>
            <a:ext cx="3125784" cy="287726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5" name="Kuvan paikkamerkki 2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8101584" cy="6858000"/>
          </a:xfrm>
        </p:spPr>
        <p:txBody>
          <a:bodyPr tIns="4572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70106927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12726-EC6C-46A0-92E8-B7A585785EBA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29D95E-83F4-4D4F-AEC1-4EF7AB3E338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93249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8724903" y="457200"/>
            <a:ext cx="1943100" cy="57197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1524003" y="457200"/>
            <a:ext cx="7048496" cy="571976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DF21E-9AAE-4FA6-B926-AC33533E59C7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F8C03-7811-48F0-B710-BAE432A20A9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7307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ja kuv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0" y="4800600"/>
            <a:ext cx="12191996" cy="2057400"/>
          </a:xfrm>
          <a:prstGeom prst="rect">
            <a:avLst/>
          </a:prstGeom>
          <a:solidFill>
            <a:srgbClr val="87A9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533396" y="5115656"/>
            <a:ext cx="11125203" cy="914400"/>
          </a:xfrm>
        </p:spPr>
        <p:txBody>
          <a:bodyPr anchorCtr="1"/>
          <a:lstStyle>
            <a:lvl1pPr algn="ctr">
              <a:defRPr sz="4400" spc="-5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4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533396" y="6043123"/>
            <a:ext cx="11125203" cy="5715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cap="all" spc="5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5" name="Kuvan paikkamerkki 2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6" name="Kuvan paikkamerkki 2"/>
          <p:cNvSpPr txBox="1">
            <a:spLocks noGrp="1"/>
          </p:cNvSpPr>
          <p:nvPr>
            <p:ph type="pic" idx="4294967295"/>
          </p:nvPr>
        </p:nvSpPr>
        <p:spPr>
          <a:xfrm>
            <a:off x="4084323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7" name="Kuvan paikkamerkki 2"/>
          <p:cNvSpPr txBox="1">
            <a:spLocks noGrp="1"/>
          </p:cNvSpPr>
          <p:nvPr>
            <p:ph type="pic" idx="4294967295"/>
          </p:nvPr>
        </p:nvSpPr>
        <p:spPr>
          <a:xfrm>
            <a:off x="8168636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535137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49ED8D-C459-43F0-A4BC-4E6E820FAF52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9D211-D02D-46C6-83A1-49C80305A90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888458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bg>
      <p:bgPr>
        <a:solidFill>
          <a:srgbClr val="87A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6"/>
          <p:cNvSpPr/>
          <p:nvPr/>
        </p:nvSpPr>
        <p:spPr>
          <a:xfrm>
            <a:off x="304796" y="304796"/>
            <a:ext cx="11582403" cy="6248396"/>
          </a:xfrm>
          <a:prstGeom prst="rect">
            <a:avLst/>
          </a:prstGeom>
          <a:noFill/>
          <a:ln w="50804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831847" y="2514600"/>
            <a:ext cx="10515600" cy="2743200"/>
          </a:xfrm>
        </p:spPr>
        <p:txBody>
          <a:bodyPr anchorCtr="1"/>
          <a:lstStyle>
            <a:lvl1pPr algn="ctr">
              <a:defRPr sz="4400" spc="-5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4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831847" y="5257800"/>
            <a:ext cx="10515600" cy="9144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cap="all" spc="5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36951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1524003" y="1714500"/>
            <a:ext cx="4495803" cy="44622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172200" y="1714500"/>
            <a:ext cx="4495803" cy="44622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D1FBEE-0D67-4C3C-9385-632F166DA69D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9AA43F-E0E5-4841-8560-9E3D7485A51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585922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 cap="all">
                <a:latin typeface="Calibri Ligh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1527048" y="2481946"/>
            <a:ext cx="4498848" cy="36902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6172200" y="1733162"/>
            <a:ext cx="4498848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 cap="all">
                <a:latin typeface="Calibri Ligh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6172200" y="2481946"/>
            <a:ext cx="4498848" cy="36902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D955C-51BD-4861-80DF-98050E98073A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62221F-8118-4286-B724-DE4EF4900E3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18927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1FD1F9-20C6-4C0E-8700-9D1B53625E96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765F96-0A66-434C-8725-F39AA02C112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90370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2347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8151811" y="1714500"/>
            <a:ext cx="3506788" cy="288036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4294967295"/>
          </p:nvPr>
        </p:nvSpPr>
        <p:spPr>
          <a:xfrm>
            <a:off x="530352" y="457200"/>
            <a:ext cx="7242112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4294967295"/>
          </p:nvPr>
        </p:nvSpPr>
        <p:spPr>
          <a:xfrm>
            <a:off x="8151811" y="4590288"/>
            <a:ext cx="3514560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955F2-6F87-49DE-B02C-AFC88E123E2D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FA11A-5F5A-46A2-A2EC-E0EAAA7F184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626916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6"/>
          <p:cNvSpPr/>
          <p:nvPr/>
        </p:nvSpPr>
        <p:spPr>
          <a:xfrm>
            <a:off x="0" y="6583680"/>
            <a:ext cx="12191996" cy="274320"/>
          </a:xfrm>
          <a:prstGeom prst="rect">
            <a:avLst/>
          </a:prstGeom>
          <a:solidFill>
            <a:srgbClr val="87A9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Otsikon paikkamerkki 1"/>
          <p:cNvSpPr txBox="1">
            <a:spLocks noGrp="1"/>
          </p:cNvSpPr>
          <p:nvPr>
            <p:ph type="title"/>
          </p:nvPr>
        </p:nvSpPr>
        <p:spPr>
          <a:xfrm>
            <a:off x="1524003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i-FI"/>
              <a:t>Muokkaa otsikon perustyyliä napsauttamalla</a:t>
            </a:r>
          </a:p>
        </p:txBody>
      </p:sp>
      <p:sp>
        <p:nvSpPr>
          <p:cNvPr id="4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1524003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8187912" y="6601556"/>
            <a:ext cx="1534061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defRPr>
            </a:lvl1pPr>
          </a:lstStyle>
          <a:p>
            <a:pPr lvl="0"/>
            <a:fld id="{45AA40DF-2F85-48CE-B696-6B8C6838AA11}" type="datetime1">
              <a:rPr lang="fi-FI"/>
              <a:pPr lvl="0"/>
              <a:t>22.11.2016</a:t>
            </a:fld>
            <a:endParaRPr lang="fi-FI"/>
          </a:p>
        </p:txBody>
      </p:sp>
      <p:sp>
        <p:nvSpPr>
          <p:cNvPr id="6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1524003" y="6601556"/>
            <a:ext cx="649138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9894502" y="6601556"/>
            <a:ext cx="773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8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defRPr>
            </a:lvl1pPr>
          </a:lstStyle>
          <a:p>
            <a:pPr lvl="0"/>
            <a:fld id="{48894726-B99B-4CAB-BAA9-C0FFEF2208BB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i-FI" sz="3400" b="0" i="0" u="none" strike="noStrike" kern="1200" cap="all" spc="0" baseline="0">
          <a:solidFill>
            <a:srgbClr val="87A91B"/>
          </a:solidFill>
          <a:uFillTx/>
          <a:latin typeface="Tahoma" pitchFamily="34"/>
          <a:ea typeface="Tahoma" pitchFamily="34"/>
          <a:cs typeface="Tahoma" pitchFamily="34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87A91B"/>
        </a:buClr>
        <a:buSzPct val="100000"/>
        <a:buFont typeface="Arial" pitchFamily="34"/>
        <a:buChar char="▪"/>
        <a:tabLst/>
        <a:defRPr lang="fi-FI" sz="2000" b="0" i="0" u="none" strike="noStrike" kern="1200" cap="none" spc="0" baseline="0">
          <a:solidFill>
            <a:srgbClr val="595959"/>
          </a:solidFill>
          <a:uFillTx/>
          <a:latin typeface="Tahoma" pitchFamily="34"/>
          <a:ea typeface="Tahoma" pitchFamily="34"/>
          <a:cs typeface="Tahoma" pitchFamily="34"/>
        </a:defRPr>
      </a:lvl1pPr>
      <a:lvl2pPr marL="594360" marR="0" lvl="1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87A91B"/>
        </a:buClr>
        <a:buSzPct val="100000"/>
        <a:buFont typeface="Arial" pitchFamily="34"/>
        <a:buChar char="▪"/>
        <a:tabLst/>
        <a:defRPr lang="fi-FI" sz="1800" b="0" i="0" u="none" strike="noStrike" kern="1200" cap="none" spc="0" baseline="0">
          <a:solidFill>
            <a:srgbClr val="595959"/>
          </a:solidFill>
          <a:uFillTx/>
          <a:latin typeface="Tahoma" pitchFamily="34"/>
          <a:ea typeface="Tahoma" pitchFamily="34"/>
          <a:cs typeface="Tahoma" pitchFamily="34"/>
        </a:defRPr>
      </a:lvl2pPr>
      <a:lvl3pPr marL="914400" marR="0" lvl="2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87A91B"/>
        </a:buClr>
        <a:buSzPct val="100000"/>
        <a:buFont typeface="Arial" pitchFamily="34"/>
        <a:buChar char="▪"/>
        <a:tabLst/>
        <a:defRPr lang="fi-FI" sz="1600" b="0" i="0" u="none" strike="noStrike" kern="1200" cap="none" spc="0" baseline="0">
          <a:solidFill>
            <a:srgbClr val="595959"/>
          </a:solidFill>
          <a:uFillTx/>
          <a:latin typeface="Tahoma" pitchFamily="34"/>
          <a:ea typeface="Tahoma" pitchFamily="34"/>
          <a:cs typeface="Tahoma" pitchFamily="34"/>
        </a:defRPr>
      </a:lvl3pPr>
      <a:lvl4pPr marL="1188720" marR="0" lvl="3" indent="-18288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87A91B"/>
        </a:buClr>
        <a:buSzPct val="100000"/>
        <a:buFont typeface="Arial" pitchFamily="34"/>
        <a:buChar char="▪"/>
        <a:tabLst/>
        <a:defRPr lang="fi-FI" sz="1400" b="0" i="0" u="none" strike="noStrike" kern="1200" cap="none" spc="0" baseline="0">
          <a:solidFill>
            <a:srgbClr val="595959"/>
          </a:solidFill>
          <a:uFillTx/>
          <a:latin typeface="Tahoma" pitchFamily="34"/>
          <a:ea typeface="Tahoma" pitchFamily="34"/>
          <a:cs typeface="Tahoma" pitchFamily="34"/>
        </a:defRPr>
      </a:lvl4pPr>
      <a:lvl5pPr marL="1463040" marR="0" lvl="4" indent="-18288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87A91B"/>
        </a:buClr>
        <a:buSzPct val="100000"/>
        <a:buFont typeface="Arial" pitchFamily="34"/>
        <a:buChar char="▪"/>
        <a:tabLst/>
        <a:defRPr lang="fi-FI" sz="1400" b="0" i="0" u="none" strike="noStrike" kern="1200" cap="none" spc="0" baseline="0">
          <a:solidFill>
            <a:srgbClr val="595959"/>
          </a:solidFill>
          <a:uFillTx/>
          <a:latin typeface="Tahoma" pitchFamily="34"/>
          <a:ea typeface="Tahoma" pitchFamily="34"/>
          <a:cs typeface="Tahom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41956" y="4725875"/>
            <a:ext cx="11125203" cy="1216572"/>
          </a:xfrm>
        </p:spPr>
        <p:txBody>
          <a:bodyPr/>
          <a:lstStyle/>
          <a:p>
            <a:pPr lvl="0"/>
            <a:r>
              <a:rPr lang="fi-FI" sz="5400" dirty="0"/>
              <a:t>Urheilu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533396" y="6043123"/>
            <a:ext cx="11125203" cy="571500"/>
          </a:xfrm>
        </p:spPr>
        <p:txBody>
          <a:bodyPr anchorCtr="1"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i-FI" cap="all" spc="50" dirty="0" err="1" smtClean="0">
                <a:solidFill>
                  <a:srgbClr val="FFFFFF"/>
                </a:solidFill>
              </a:rPr>
              <a:t>YhdYsvallat</a:t>
            </a:r>
            <a:endParaRPr lang="fi-FI" cap="all" spc="50" dirty="0">
              <a:solidFill>
                <a:srgbClr val="FFFFFF"/>
              </a:solidFill>
            </a:endParaRPr>
          </a:p>
        </p:txBody>
      </p:sp>
      <p:pic>
        <p:nvPicPr>
          <p:cNvPr id="4" name="Kuvan paikkamerkki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3507" r="23507"/>
          <a:stretch>
            <a:fillRect/>
          </a:stretch>
        </p:blipFill>
        <p:spPr>
          <a:xfrm>
            <a:off x="4267203" y="0"/>
            <a:ext cx="3657600" cy="4187412"/>
          </a:xfrm>
        </p:spPr>
      </p:pic>
      <p:pic>
        <p:nvPicPr>
          <p:cNvPr id="5" name="Kuvan paikkamerkki 9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1758" r="21758"/>
          <a:stretch>
            <a:fillRect/>
          </a:stretch>
        </p:blipFill>
        <p:spPr>
          <a:xfrm>
            <a:off x="8331198" y="0"/>
            <a:ext cx="3860797" cy="4553986"/>
          </a:xfrm>
        </p:spPr>
      </p:pic>
      <p:pic>
        <p:nvPicPr>
          <p:cNvPr id="6" name="Kuvan paikkamerkki 11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26077" r="26077"/>
          <a:stretch>
            <a:fillRect/>
          </a:stretch>
        </p:blipFill>
        <p:spPr>
          <a:xfrm>
            <a:off x="0" y="0"/>
            <a:ext cx="3860797" cy="4553986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8" y="5125470"/>
            <a:ext cx="2571750" cy="1352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sz="4000" dirty="0"/>
              <a:t>Yleiset urheilut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1177244" y="2294631"/>
            <a:ext cx="5126272" cy="4140202"/>
          </a:xfrm>
        </p:spPr>
        <p:txBody>
          <a:bodyPr>
            <a:normAutofit/>
          </a:bodyPr>
          <a:lstStyle/>
          <a:p>
            <a:pPr lvl="0"/>
            <a:r>
              <a:rPr lang="fi-FI" sz="2800" dirty="0"/>
              <a:t>Baseball</a:t>
            </a:r>
          </a:p>
          <a:p>
            <a:pPr lvl="0"/>
            <a:r>
              <a:rPr lang="fi-FI" sz="2800" dirty="0"/>
              <a:t>Amerikkalainen jalkapallo</a:t>
            </a:r>
          </a:p>
          <a:p>
            <a:pPr lvl="0"/>
            <a:r>
              <a:rPr lang="fi-FI" sz="2800" dirty="0"/>
              <a:t>Koripallo</a:t>
            </a:r>
          </a:p>
          <a:p>
            <a:pPr lvl="0"/>
            <a:r>
              <a:rPr lang="fi-FI" sz="2800" dirty="0" smtClean="0"/>
              <a:t>Uinti</a:t>
            </a:r>
            <a:endParaRPr lang="fi-FI" sz="2800" dirty="0"/>
          </a:p>
        </p:txBody>
      </p:sp>
      <p:pic>
        <p:nvPicPr>
          <p:cNvPr id="4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901" y="537812"/>
            <a:ext cx="3773909" cy="25159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40" y="4104988"/>
            <a:ext cx="3606795" cy="20265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89" y="4452615"/>
            <a:ext cx="2973327" cy="19822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918075" y="1159066"/>
            <a:ext cx="9144000" cy="1143000"/>
          </a:xfrm>
        </p:spPr>
        <p:txBody>
          <a:bodyPr/>
          <a:lstStyle/>
          <a:p>
            <a:pPr lvl="0"/>
            <a:r>
              <a:rPr lang="fi-FI" sz="4000" dirty="0" smtClean="0"/>
              <a:t>Yhdysval</a:t>
            </a:r>
            <a:r>
              <a:rPr lang="fi-FI" sz="4000" dirty="0" smtClean="0"/>
              <a:t>tojen</a:t>
            </a:r>
            <a:r>
              <a:rPr lang="fi-FI" sz="4000" dirty="0" smtClean="0"/>
              <a:t> </a:t>
            </a:r>
            <a:r>
              <a:rPr lang="fi-FI" sz="4000" dirty="0"/>
              <a:t>urheilu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223297" y="3662060"/>
            <a:ext cx="10198896" cy="3318844"/>
          </a:xfrm>
        </p:spPr>
        <p:txBody>
          <a:bodyPr/>
          <a:lstStyle/>
          <a:p>
            <a:pPr lvl="0"/>
            <a:r>
              <a:rPr lang="fi-FI" sz="2400" dirty="0" smtClean="0"/>
              <a:t>Yhdysvaltalainen </a:t>
            </a:r>
            <a:r>
              <a:rPr lang="fi-FI" sz="2400" dirty="0"/>
              <a:t>uimari Michael </a:t>
            </a:r>
            <a:r>
              <a:rPr lang="fi-FI" sz="2400" dirty="0" err="1"/>
              <a:t>Phelps</a:t>
            </a:r>
            <a:r>
              <a:rPr lang="fi-FI" sz="2400" dirty="0"/>
              <a:t> on voittanut eniten mitaleja olympiahistoriassa 18 kultaa ja yhteensä 24 mitalia. Babe Ruth oli </a:t>
            </a:r>
            <a:r>
              <a:rPr lang="fi-FI" sz="2400" dirty="0" smtClean="0"/>
              <a:t>Yhdysvaltalainen </a:t>
            </a:r>
            <a:r>
              <a:rPr lang="fi-FI" sz="2400" dirty="0"/>
              <a:t>maailman tunnetuin ja paras baseball pelaaja maailmassa. Hän oli ensimmäinen pelaaja joka löi 50 kunnaria yhdessä kaudessa. </a:t>
            </a:r>
          </a:p>
          <a:p>
            <a:pPr lvl="0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84" y="347947"/>
            <a:ext cx="3345039" cy="27652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3" y="457200"/>
            <a:ext cx="3289066" cy="1143000"/>
          </a:xfrm>
        </p:spPr>
        <p:txBody>
          <a:bodyPr/>
          <a:lstStyle/>
          <a:p>
            <a:r>
              <a:rPr lang="fi-FI" dirty="0" smtClean="0"/>
              <a:t>Olympialaiset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744" y="1999189"/>
            <a:ext cx="10060806" cy="19077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i-FI" sz="2400" dirty="0" smtClean="0"/>
              <a:t>Yhdysvalloissa </a:t>
            </a:r>
            <a:r>
              <a:rPr lang="fi-FI" sz="2400" dirty="0"/>
              <a:t>on pidetty kahdeksan olympialaista</a:t>
            </a:r>
            <a:r>
              <a:rPr lang="fi-FI" sz="2400" dirty="0" smtClean="0"/>
              <a:t>. Yhdysvallat </a:t>
            </a:r>
            <a:r>
              <a:rPr lang="fi-FI" sz="2400" dirty="0"/>
              <a:t>on saanut kesäolympialaisista eniten </a:t>
            </a:r>
            <a:r>
              <a:rPr lang="fi-FI" sz="2400" dirty="0" smtClean="0"/>
              <a:t>mitaleja. Yhdysvallat ovat osallistuneet olympialaisiin jo vuodesta 1896. Yhdysvaltalaiset ovat voittaneet 2 400 mitalia kesäolympialaisista ja 284 talviolympialaisista. Suurin osa mitaleista on voitettu yleisurheilussa (767) ja uinnissa (520)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1" y="4305971"/>
            <a:ext cx="6444729" cy="108448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71" y="3632663"/>
            <a:ext cx="1961241" cy="267816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67" y="126250"/>
            <a:ext cx="2932246" cy="19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4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940103" y="82625"/>
            <a:ext cx="9144000" cy="1143000"/>
          </a:xfrm>
        </p:spPr>
        <p:txBody>
          <a:bodyPr/>
          <a:lstStyle/>
          <a:p>
            <a:pPr lvl="0"/>
            <a:r>
              <a:rPr lang="fi-FI"/>
              <a:t>Amerikkalainen jalkapallo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719769" y="1424370"/>
            <a:ext cx="4964935" cy="4752401"/>
          </a:xfrm>
        </p:spPr>
        <p:txBody>
          <a:bodyPr/>
          <a:lstStyle/>
          <a:p>
            <a:pPr lvl="0"/>
            <a:r>
              <a:rPr lang="fi-FI"/>
              <a:t>Amerikkalainen jalkapallo on Amerikan suosituin laji.</a:t>
            </a:r>
          </a:p>
          <a:p>
            <a:pPr lvl="0"/>
            <a:r>
              <a:rPr lang="fi-FI"/>
              <a:t>Se on amerikkalainen ja kanadalainen laji.</a:t>
            </a:r>
          </a:p>
          <a:p>
            <a:pPr lvl="0"/>
            <a:r>
              <a:rPr lang="fi-FI"/>
              <a:t>Pelissä on tarkoitus kuljettaa vastustajan maalialueelle soikion muotoinen pallo.</a:t>
            </a:r>
          </a:p>
          <a:p>
            <a:pPr lvl="0"/>
            <a:r>
              <a:rPr lang="fi-FI"/>
              <a:t>Palloa voi kuljettaa kantamalla, heittämällä taikka potkasemalla maaliin.</a:t>
            </a:r>
          </a:p>
          <a:p>
            <a:pPr lvl="0"/>
            <a:r>
              <a:rPr lang="fi-FI"/>
              <a:t>Pelaajia on yhdellä joukkueella 11, ja yhteensä 22.</a:t>
            </a:r>
          </a:p>
          <a:p>
            <a:pPr lvl="0"/>
            <a:r>
              <a:rPr lang="fi-FI"/>
              <a:t>Yksi peli kestää 4 x 15min.</a:t>
            </a:r>
          </a:p>
          <a:p>
            <a:pPr lvl="0"/>
            <a:endParaRPr lang="fi-FI"/>
          </a:p>
          <a:p>
            <a:pPr marL="45720" lvl="0" indent="0">
              <a:buNone/>
            </a:pPr>
            <a:endParaRPr lang="fi-FI"/>
          </a:p>
        </p:txBody>
      </p:sp>
      <p:pic>
        <p:nvPicPr>
          <p:cNvPr id="4" name="Sisällön paikkamerkki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106098" y="2250292"/>
            <a:ext cx="5123575" cy="341237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1645188" y="336014"/>
            <a:ext cx="3202237" cy="897876"/>
          </a:xfrm>
        </p:spPr>
        <p:txBody>
          <a:bodyPr>
            <a:noAutofit/>
          </a:bodyPr>
          <a:lstStyle/>
          <a:p>
            <a:pPr lvl="0"/>
            <a:r>
              <a:rPr lang="fi-FI" sz="4000"/>
              <a:t>Baseball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727112" y="1812057"/>
            <a:ext cx="5188945" cy="4462272"/>
          </a:xfrm>
        </p:spPr>
        <p:txBody>
          <a:bodyPr/>
          <a:lstStyle/>
          <a:p>
            <a:pPr lvl="0"/>
            <a:r>
              <a:rPr lang="fi-FI" dirty="0"/>
              <a:t>Baseball on </a:t>
            </a:r>
            <a:r>
              <a:rPr lang="fi-FI" dirty="0" smtClean="0"/>
              <a:t>Yhdysvaltojen </a:t>
            </a:r>
            <a:r>
              <a:rPr lang="fi-FI" dirty="0" err="1" smtClean="0"/>
              <a:t>kansallislaji</a:t>
            </a:r>
            <a:r>
              <a:rPr lang="fi-FI" dirty="0" smtClean="0"/>
              <a:t> </a:t>
            </a:r>
            <a:r>
              <a:rPr lang="fi-FI" dirty="0"/>
              <a:t>ja toisiksi suosituin laji.</a:t>
            </a:r>
          </a:p>
          <a:p>
            <a:pPr lvl="0"/>
            <a:r>
              <a:rPr lang="fi-FI" dirty="0"/>
              <a:t>Baseball </a:t>
            </a:r>
            <a:r>
              <a:rPr lang="fi-FI" dirty="0" smtClean="0"/>
              <a:t>on </a:t>
            </a:r>
            <a:r>
              <a:rPr lang="fi-FI" dirty="0"/>
              <a:t>kahden joukkueen välinen pallopeli.</a:t>
            </a:r>
          </a:p>
          <a:p>
            <a:pPr lvl="0"/>
            <a:r>
              <a:rPr lang="fi-FI" dirty="0"/>
              <a:t>Pelin ideana on saada mahdollisimman monta juoksua.</a:t>
            </a:r>
          </a:p>
          <a:p>
            <a:pPr lvl="0"/>
            <a:r>
              <a:rPr lang="fi-FI" dirty="0"/>
              <a:t>Pelissä on kaksi 9 pelaajan joukkuetta.</a:t>
            </a:r>
          </a:p>
          <a:p>
            <a:pPr lvl="0"/>
            <a:r>
              <a:rPr lang="fi-FI" dirty="0"/>
              <a:t>Peliin tarvitaan baseball-maila, baseball-pallo, baseball-räpylä.</a:t>
            </a:r>
          </a:p>
          <a:p>
            <a:pPr lvl="0"/>
            <a:r>
              <a:rPr lang="fi-FI" dirty="0"/>
              <a:t>Baseballissa ensimmäinen peli pelattiin 1838.</a:t>
            </a:r>
          </a:p>
        </p:txBody>
      </p:sp>
      <p:pic>
        <p:nvPicPr>
          <p:cNvPr id="4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71" y="1812057"/>
            <a:ext cx="4821713" cy="36162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1290320" y="424204"/>
            <a:ext cx="3149600" cy="1262355"/>
          </a:xfrm>
        </p:spPr>
        <p:txBody>
          <a:bodyPr/>
          <a:lstStyle/>
          <a:p>
            <a:pPr lvl="0"/>
            <a:r>
              <a:rPr lang="fi-FI" dirty="0"/>
              <a:t>Koripallo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type="body" idx="3"/>
          </p:nvPr>
        </p:nvSpPr>
        <p:spPr>
          <a:xfrm>
            <a:off x="862030" y="2244436"/>
            <a:ext cx="4715810" cy="3836323"/>
          </a:xfrm>
        </p:spPr>
        <p:txBody>
          <a:bodyPr anchor="t">
            <a:normAutofit lnSpcReduction="10000"/>
          </a:bodyPr>
          <a:lstStyle/>
          <a:p>
            <a:pPr marL="274320" lvl="0" indent="-228600">
              <a:spcBef>
                <a:spcPts val="1800"/>
              </a:spcBef>
              <a:buChar char="▪"/>
            </a:pPr>
            <a:r>
              <a:rPr lang="fi-FI" sz="2000" b="0" cap="none" dirty="0" smtClean="0">
                <a:latin typeface="Tahoma" pitchFamily="34"/>
              </a:rPr>
              <a:t>Koripallo on Yhdysvaltojen 3 suurin laji.</a:t>
            </a:r>
          </a:p>
          <a:p>
            <a:pPr marL="274320" lvl="0" indent="-228600">
              <a:spcBef>
                <a:spcPts val="1800"/>
              </a:spcBef>
              <a:buChar char="▪"/>
            </a:pPr>
            <a:r>
              <a:rPr lang="fi-FI" sz="2000" b="0" cap="none" dirty="0" smtClean="0">
                <a:latin typeface="Tahoma" pitchFamily="34"/>
              </a:rPr>
              <a:t>Koripallo on sisällä pelattava pallopeli.</a:t>
            </a:r>
          </a:p>
          <a:p>
            <a:pPr marL="274320" lvl="0" indent="-228600">
              <a:spcBef>
                <a:spcPts val="1800"/>
              </a:spcBef>
              <a:buChar char="▪"/>
            </a:pPr>
            <a:r>
              <a:rPr lang="fi-FI" sz="2000" b="0" cap="none" dirty="0" smtClean="0">
                <a:latin typeface="Tahoma" pitchFamily="34"/>
              </a:rPr>
              <a:t>Koripallossa kaksi joukkuetta pelaa vastakkain, yhdellä joukkueella on 5 ja toisella myös.</a:t>
            </a:r>
          </a:p>
          <a:p>
            <a:pPr marL="274320" lvl="0" indent="-228600">
              <a:spcBef>
                <a:spcPts val="1800"/>
              </a:spcBef>
              <a:buChar char="▪"/>
            </a:pPr>
            <a:r>
              <a:rPr lang="fi-FI" sz="2000" b="0" cap="none" dirty="0" smtClean="0">
                <a:latin typeface="Tahoma" pitchFamily="34"/>
              </a:rPr>
              <a:t>Pelin tarkoituksena on saada vastustajalle tehtyä kori siitä saa siteen pisteitä, joukkue kuka on saanut eniten pisteitä on voittaja.</a:t>
            </a:r>
          </a:p>
          <a:p>
            <a:pPr marL="274320" lvl="0" indent="-228600">
              <a:spcBef>
                <a:spcPts val="1800"/>
              </a:spcBef>
              <a:buChar char="▪"/>
            </a:pPr>
            <a:r>
              <a:rPr lang="fi-FI" sz="2000" b="0" cap="none" dirty="0" smtClean="0">
                <a:latin typeface="Tahoma" pitchFamily="34"/>
              </a:rPr>
              <a:t>Peliaika on 4 x 10</a:t>
            </a:r>
            <a:endParaRPr lang="fi-FI" sz="2000" b="0" cap="none" dirty="0">
              <a:latin typeface="Tahoma" pitchFamily="34"/>
            </a:endParaRP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 flipV="1">
            <a:off x="6172200" y="6172199"/>
            <a:ext cx="873034" cy="71847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9543"/>
            <a:ext cx="5273522" cy="390240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Terveys-%20ja%20kuntoiluesitys%20(laajakuva)</Template>
  <TotalTime>15809</TotalTime>
  <Words>250</Words>
  <Application>Microsoft Office PowerPoint</Application>
  <PresentationFormat>Laajakuva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Health Fitness 16x9</vt:lpstr>
      <vt:lpstr>Urheilu</vt:lpstr>
      <vt:lpstr>Yleiset urheilut</vt:lpstr>
      <vt:lpstr>Yhdysvaltojen urheilu</vt:lpstr>
      <vt:lpstr>Olympialaiset</vt:lpstr>
      <vt:lpstr>Amerikkalainen jalkapallo</vt:lpstr>
      <vt:lpstr>Baseball</vt:lpstr>
      <vt:lpstr>Koripallo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Urheilu</dc:title>
  <dc:creator>Aleksi Hartikainen</dc:creator>
  <cp:lastModifiedBy>Miinin Miika</cp:lastModifiedBy>
  <cp:revision>17</cp:revision>
  <dcterms:created xsi:type="dcterms:W3CDTF">2016-11-07T07:49:32Z</dcterms:created>
  <dcterms:modified xsi:type="dcterms:W3CDTF">2016-11-22T10:22:52Z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