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"/>
  </p:notesMasterIdLst>
  <p:sldIdLst>
    <p:sldId id="261" r:id="rId2"/>
  </p:sldIdLst>
  <p:sldSz cx="13004800" cy="9753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4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457200" marR="0" lvl="1" indent="228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14400" marR="0" lvl="2" indent="457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lvl="3" indent="685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828800" marR="0" lvl="4" indent="9144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286000" marR="0" lvl="5" indent="11430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743200" marR="0" lvl="6" indent="1371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200400" marR="0" lvl="7" indent="1600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3657600" marR="0" lvl="8" indent="1828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53474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436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43318" y="1411934"/>
            <a:ext cx="12118199" cy="3892200"/>
          </a:xfrm>
          <a:prstGeom prst="rect">
            <a:avLst/>
          </a:prstGeom>
        </p:spPr>
        <p:txBody>
          <a:bodyPr lIns="144475" tIns="144475" rIns="144475" bIns="144475" anchor="b" anchorCtr="0"/>
          <a:lstStyle>
            <a:lvl1pPr lvl="0" algn="ctr">
              <a:spcBef>
                <a:spcPts val="0"/>
              </a:spcBef>
              <a:buSzPct val="100000"/>
              <a:defRPr sz="8200"/>
            </a:lvl1pPr>
            <a:lvl2pPr lvl="1" algn="ctr">
              <a:spcBef>
                <a:spcPts val="0"/>
              </a:spcBef>
              <a:buSzPct val="100000"/>
              <a:defRPr sz="8200"/>
            </a:lvl2pPr>
            <a:lvl3pPr lvl="2" algn="ctr">
              <a:spcBef>
                <a:spcPts val="0"/>
              </a:spcBef>
              <a:buSzPct val="100000"/>
              <a:defRPr sz="8200"/>
            </a:lvl3pPr>
            <a:lvl4pPr lvl="3" algn="ctr">
              <a:spcBef>
                <a:spcPts val="0"/>
              </a:spcBef>
              <a:buSzPct val="100000"/>
              <a:defRPr sz="8200"/>
            </a:lvl4pPr>
            <a:lvl5pPr lvl="4" algn="ctr">
              <a:spcBef>
                <a:spcPts val="0"/>
              </a:spcBef>
              <a:buSzPct val="100000"/>
              <a:defRPr sz="8200"/>
            </a:lvl5pPr>
            <a:lvl6pPr lvl="5" algn="ctr">
              <a:spcBef>
                <a:spcPts val="0"/>
              </a:spcBef>
              <a:buSzPct val="100000"/>
              <a:defRPr sz="8200"/>
            </a:lvl6pPr>
            <a:lvl7pPr lvl="6" algn="ctr">
              <a:spcBef>
                <a:spcPts val="0"/>
              </a:spcBef>
              <a:buSzPct val="100000"/>
              <a:defRPr sz="8200"/>
            </a:lvl7pPr>
            <a:lvl8pPr lvl="7" algn="ctr">
              <a:spcBef>
                <a:spcPts val="0"/>
              </a:spcBef>
              <a:buSzPct val="100000"/>
              <a:defRPr sz="8200"/>
            </a:lvl8pPr>
            <a:lvl9pPr lvl="8" algn="ctr">
              <a:spcBef>
                <a:spcPts val="0"/>
              </a:spcBef>
              <a:buSzPct val="100000"/>
              <a:defRPr sz="8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43306" y="5374340"/>
            <a:ext cx="12118199" cy="1503000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44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Kuva - pyst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55600" y="1016000"/>
            <a:ext cx="5892900" cy="3886200"/>
          </a:xfrm>
          <a:prstGeom prst="rect">
            <a:avLst/>
          </a:prstGeom>
          <a:noFill/>
          <a:ln>
            <a:noFill/>
          </a:ln>
        </p:spPr>
        <p:txBody>
          <a:bodyPr lIns="144475" tIns="144475" rIns="144475" bIns="144475" anchor="b" anchorCtr="0"/>
          <a:lstStyle>
            <a:lvl1pPr marL="0" marR="0" lvl="0" indent="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2286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4572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6858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9144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11430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13716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16002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1828800" algn="ctr" rtl="0">
              <a:spcBef>
                <a:spcPts val="0"/>
              </a:spcBef>
              <a:buNone/>
              <a:defRPr sz="72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55600" y="4889500"/>
            <a:ext cx="5892900" cy="3886200"/>
          </a:xfrm>
          <a:prstGeom prst="rect">
            <a:avLst/>
          </a:prstGeom>
          <a:noFill/>
          <a:ln>
            <a:noFill/>
          </a:ln>
        </p:spPr>
        <p:txBody>
          <a:bodyPr lIns="144475" tIns="144475" rIns="144475" bIns="14447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sz="38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228600" algn="ctr" rtl="0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sz="38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457200" algn="ctr" rtl="0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sz="38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685800" algn="ctr" rtl="0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sz="38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914400" algn="ctr" rtl="0">
              <a:lnSpc>
                <a:spcPct val="100000"/>
              </a:lnSpc>
              <a:spcBef>
                <a:spcPts val="0"/>
              </a:spcBef>
              <a:buClr>
                <a:srgbClr val="535353"/>
              </a:buClr>
              <a:buFont typeface="Gill Sans"/>
              <a:buNone/>
              <a:defRPr sz="38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3124200" marR="0" lvl="5" indent="-281178" algn="l" rtl="0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sz="46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644900" marR="0" lvl="6" indent="-281178" algn="l" rtl="0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sz="46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4165600" marR="0" lvl="7" indent="-281178" algn="l" rtl="0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sz="46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686300" marR="0" lvl="8" indent="-281178" algn="l" rtl="0">
              <a:lnSpc>
                <a:spcPct val="120000"/>
              </a:lnSpc>
              <a:spcBef>
                <a:spcPts val="4600"/>
              </a:spcBef>
              <a:buClr>
                <a:srgbClr val="535353"/>
              </a:buClr>
              <a:buSzPct val="82000"/>
              <a:buFont typeface="Gill Sans"/>
              <a:buChar char="•"/>
              <a:defRPr sz="4600" b="0" i="0" u="none" strike="noStrike" cap="none">
                <a:solidFill>
                  <a:srgbClr val="535353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43306" y="4078648"/>
            <a:ext cx="12118199" cy="1596300"/>
          </a:xfrm>
          <a:prstGeom prst="rect">
            <a:avLst/>
          </a:prstGeom>
        </p:spPr>
        <p:txBody>
          <a:bodyPr lIns="144475" tIns="144475" rIns="144475" bIns="144475" anchor="ctr" anchorCtr="0"/>
          <a:lstStyle>
            <a:lvl1pPr lvl="0" algn="ctr">
              <a:spcBef>
                <a:spcPts val="0"/>
              </a:spcBef>
              <a:buSzPct val="100000"/>
              <a:defRPr sz="5700"/>
            </a:lvl1pPr>
            <a:lvl2pPr lvl="1" algn="ctr">
              <a:spcBef>
                <a:spcPts val="0"/>
              </a:spcBef>
              <a:buSzPct val="100000"/>
              <a:defRPr sz="5700"/>
            </a:lvl2pPr>
            <a:lvl3pPr lvl="2" algn="ctr">
              <a:spcBef>
                <a:spcPts val="0"/>
              </a:spcBef>
              <a:buSzPct val="100000"/>
              <a:defRPr sz="5700"/>
            </a:lvl3pPr>
            <a:lvl4pPr lvl="3" algn="ctr">
              <a:spcBef>
                <a:spcPts val="0"/>
              </a:spcBef>
              <a:buSzPct val="100000"/>
              <a:defRPr sz="5700"/>
            </a:lvl4pPr>
            <a:lvl5pPr lvl="4" algn="ctr">
              <a:spcBef>
                <a:spcPts val="0"/>
              </a:spcBef>
              <a:buSzPct val="100000"/>
              <a:defRPr sz="5700"/>
            </a:lvl5pPr>
            <a:lvl6pPr lvl="5" algn="ctr">
              <a:spcBef>
                <a:spcPts val="0"/>
              </a:spcBef>
              <a:buSzPct val="100000"/>
              <a:defRPr sz="5700"/>
            </a:lvl6pPr>
            <a:lvl7pPr lvl="6" algn="ctr">
              <a:spcBef>
                <a:spcPts val="0"/>
              </a:spcBef>
              <a:buSzPct val="100000"/>
              <a:defRPr sz="5700"/>
            </a:lvl7pPr>
            <a:lvl8pPr lvl="7" algn="ctr">
              <a:spcBef>
                <a:spcPts val="0"/>
              </a:spcBef>
              <a:buSzPct val="100000"/>
              <a:defRPr sz="5700"/>
            </a:lvl8pPr>
            <a:lvl9pPr lvl="8" algn="ctr">
              <a:spcBef>
                <a:spcPts val="0"/>
              </a:spcBef>
              <a:buSzPct val="100000"/>
              <a:defRPr sz="57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43306" y="2185434"/>
            <a:ext cx="5688600" cy="6478500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>
              <a:spcBef>
                <a:spcPts val="0"/>
              </a:spcBef>
              <a:buSzPct val="100000"/>
              <a:defRPr sz="2200"/>
            </a:lvl1pPr>
            <a:lvl2pPr lvl="1">
              <a:spcBef>
                <a:spcPts val="0"/>
              </a:spcBef>
              <a:buSzPct val="100000"/>
              <a:defRPr sz="1900"/>
            </a:lvl2pPr>
            <a:lvl3pPr lvl="2">
              <a:spcBef>
                <a:spcPts val="0"/>
              </a:spcBef>
              <a:buSzPct val="100000"/>
              <a:defRPr sz="1900"/>
            </a:lvl3pPr>
            <a:lvl4pPr lvl="3">
              <a:spcBef>
                <a:spcPts val="0"/>
              </a:spcBef>
              <a:buSzPct val="100000"/>
              <a:defRPr sz="1900"/>
            </a:lvl4pPr>
            <a:lvl5pPr lvl="4">
              <a:spcBef>
                <a:spcPts val="0"/>
              </a:spcBef>
              <a:buSzPct val="100000"/>
              <a:defRPr sz="1900"/>
            </a:lvl5pPr>
            <a:lvl6pPr lvl="5">
              <a:spcBef>
                <a:spcPts val="0"/>
              </a:spcBef>
              <a:buSzPct val="100000"/>
              <a:defRPr sz="1900"/>
            </a:lvl6pPr>
            <a:lvl7pPr lvl="6">
              <a:spcBef>
                <a:spcPts val="0"/>
              </a:spcBef>
              <a:buSzPct val="100000"/>
              <a:defRPr sz="1900"/>
            </a:lvl7pPr>
            <a:lvl8pPr lvl="7">
              <a:spcBef>
                <a:spcPts val="0"/>
              </a:spcBef>
              <a:buSzPct val="100000"/>
              <a:defRPr sz="1900"/>
            </a:lvl8pPr>
            <a:lvl9pPr lvl="8">
              <a:spcBef>
                <a:spcPts val="0"/>
              </a:spcBef>
              <a:buSzPct val="100000"/>
              <a:defRPr sz="19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6872746" y="2185434"/>
            <a:ext cx="5688600" cy="6478500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>
              <a:spcBef>
                <a:spcPts val="0"/>
              </a:spcBef>
              <a:buSzPct val="100000"/>
              <a:defRPr sz="2200"/>
            </a:lvl1pPr>
            <a:lvl2pPr lvl="1">
              <a:spcBef>
                <a:spcPts val="0"/>
              </a:spcBef>
              <a:buSzPct val="100000"/>
              <a:defRPr sz="1900"/>
            </a:lvl2pPr>
            <a:lvl3pPr lvl="2">
              <a:spcBef>
                <a:spcPts val="0"/>
              </a:spcBef>
              <a:buSzPct val="100000"/>
              <a:defRPr sz="1900"/>
            </a:lvl3pPr>
            <a:lvl4pPr lvl="3">
              <a:spcBef>
                <a:spcPts val="0"/>
              </a:spcBef>
              <a:buSzPct val="100000"/>
              <a:defRPr sz="1900"/>
            </a:lvl4pPr>
            <a:lvl5pPr lvl="4">
              <a:spcBef>
                <a:spcPts val="0"/>
              </a:spcBef>
              <a:buSzPct val="100000"/>
              <a:defRPr sz="1900"/>
            </a:lvl5pPr>
            <a:lvl6pPr lvl="5">
              <a:spcBef>
                <a:spcPts val="0"/>
              </a:spcBef>
              <a:buSzPct val="100000"/>
              <a:defRPr sz="1900"/>
            </a:lvl6pPr>
            <a:lvl7pPr lvl="6">
              <a:spcBef>
                <a:spcPts val="0"/>
              </a:spcBef>
              <a:buSzPct val="100000"/>
              <a:defRPr sz="1900"/>
            </a:lvl7pPr>
            <a:lvl8pPr lvl="7">
              <a:spcBef>
                <a:spcPts val="0"/>
              </a:spcBef>
              <a:buSzPct val="100000"/>
              <a:defRPr sz="1900"/>
            </a:lvl8pPr>
            <a:lvl9pPr lvl="8">
              <a:spcBef>
                <a:spcPts val="0"/>
              </a:spcBef>
              <a:buSzPct val="100000"/>
              <a:defRPr sz="19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43306" y="1053582"/>
            <a:ext cx="3993600" cy="1433100"/>
          </a:xfrm>
          <a:prstGeom prst="rect">
            <a:avLst/>
          </a:prstGeom>
        </p:spPr>
        <p:txBody>
          <a:bodyPr lIns="144475" tIns="144475" rIns="144475" bIns="144475" anchor="b" anchorCtr="0"/>
          <a:lstStyle>
            <a:lvl1pPr lvl="0">
              <a:spcBef>
                <a:spcPts val="0"/>
              </a:spcBef>
              <a:buSzPct val="100000"/>
              <a:defRPr sz="3800"/>
            </a:lvl1pPr>
            <a:lvl2pPr lvl="1">
              <a:spcBef>
                <a:spcPts val="0"/>
              </a:spcBef>
              <a:buSzPct val="100000"/>
              <a:defRPr sz="3800"/>
            </a:lvl2pPr>
            <a:lvl3pPr lvl="2">
              <a:spcBef>
                <a:spcPts val="0"/>
              </a:spcBef>
              <a:buSzPct val="100000"/>
              <a:defRPr sz="3800"/>
            </a:lvl3pPr>
            <a:lvl4pPr lvl="3">
              <a:spcBef>
                <a:spcPts val="0"/>
              </a:spcBef>
              <a:buSzPct val="100000"/>
              <a:defRPr sz="3800"/>
            </a:lvl4pPr>
            <a:lvl5pPr lvl="4">
              <a:spcBef>
                <a:spcPts val="0"/>
              </a:spcBef>
              <a:buSzPct val="100000"/>
              <a:defRPr sz="3800"/>
            </a:lvl5pPr>
            <a:lvl6pPr lvl="5">
              <a:spcBef>
                <a:spcPts val="0"/>
              </a:spcBef>
              <a:buSzPct val="100000"/>
              <a:defRPr sz="3800"/>
            </a:lvl6pPr>
            <a:lvl7pPr lvl="6">
              <a:spcBef>
                <a:spcPts val="0"/>
              </a:spcBef>
              <a:buSzPct val="100000"/>
              <a:defRPr sz="3800"/>
            </a:lvl7pPr>
            <a:lvl8pPr lvl="7">
              <a:spcBef>
                <a:spcPts val="0"/>
              </a:spcBef>
              <a:buSzPct val="100000"/>
              <a:defRPr sz="3800"/>
            </a:lvl8pPr>
            <a:lvl9pPr lvl="8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43306" y="2635093"/>
            <a:ext cx="3993600" cy="6029100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900"/>
            </a:lvl2pPr>
            <a:lvl3pPr lvl="2">
              <a:spcBef>
                <a:spcPts val="0"/>
              </a:spcBef>
              <a:buSzPct val="100000"/>
              <a:defRPr sz="1900"/>
            </a:lvl3pPr>
            <a:lvl4pPr lvl="3">
              <a:spcBef>
                <a:spcPts val="0"/>
              </a:spcBef>
              <a:buSzPct val="100000"/>
              <a:defRPr sz="1900"/>
            </a:lvl4pPr>
            <a:lvl5pPr lvl="4">
              <a:spcBef>
                <a:spcPts val="0"/>
              </a:spcBef>
              <a:buSzPct val="100000"/>
              <a:defRPr sz="1900"/>
            </a:lvl5pPr>
            <a:lvl6pPr lvl="5">
              <a:spcBef>
                <a:spcPts val="0"/>
              </a:spcBef>
              <a:buSzPct val="100000"/>
              <a:defRPr sz="1900"/>
            </a:lvl6pPr>
            <a:lvl7pPr lvl="6">
              <a:spcBef>
                <a:spcPts val="0"/>
              </a:spcBef>
              <a:buSzPct val="100000"/>
              <a:defRPr sz="1900"/>
            </a:lvl7pPr>
            <a:lvl8pPr lvl="7">
              <a:spcBef>
                <a:spcPts val="0"/>
              </a:spcBef>
              <a:buSzPct val="100000"/>
              <a:defRPr sz="1900"/>
            </a:lvl8pPr>
            <a:lvl9pPr lvl="8">
              <a:spcBef>
                <a:spcPts val="0"/>
              </a:spcBef>
              <a:buSzPct val="100000"/>
              <a:defRPr sz="19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97244" y="853617"/>
            <a:ext cx="9056400" cy="7757400"/>
          </a:xfrm>
          <a:prstGeom prst="rect">
            <a:avLst/>
          </a:prstGeom>
        </p:spPr>
        <p:txBody>
          <a:bodyPr lIns="144475" tIns="144475" rIns="144475" bIns="144475" anchor="ctr" anchorCtr="0"/>
          <a:lstStyle>
            <a:lvl1pPr lvl="0">
              <a:spcBef>
                <a:spcPts val="0"/>
              </a:spcBef>
              <a:buSzPct val="100000"/>
              <a:defRPr sz="7600"/>
            </a:lvl1pPr>
            <a:lvl2pPr lvl="1">
              <a:spcBef>
                <a:spcPts val="0"/>
              </a:spcBef>
              <a:buSzPct val="100000"/>
              <a:defRPr sz="7600"/>
            </a:lvl2pPr>
            <a:lvl3pPr lvl="2">
              <a:spcBef>
                <a:spcPts val="0"/>
              </a:spcBef>
              <a:buSzPct val="100000"/>
              <a:defRPr sz="7600"/>
            </a:lvl3pPr>
            <a:lvl4pPr lvl="3">
              <a:spcBef>
                <a:spcPts val="0"/>
              </a:spcBef>
              <a:buSzPct val="100000"/>
              <a:defRPr sz="7600"/>
            </a:lvl4pPr>
            <a:lvl5pPr lvl="4">
              <a:spcBef>
                <a:spcPts val="0"/>
              </a:spcBef>
              <a:buSzPct val="100000"/>
              <a:defRPr sz="7600"/>
            </a:lvl5pPr>
            <a:lvl6pPr lvl="5">
              <a:spcBef>
                <a:spcPts val="0"/>
              </a:spcBef>
              <a:buSzPct val="100000"/>
              <a:defRPr sz="7600"/>
            </a:lvl6pPr>
            <a:lvl7pPr lvl="6">
              <a:spcBef>
                <a:spcPts val="0"/>
              </a:spcBef>
              <a:buSzPct val="100000"/>
              <a:defRPr sz="7600"/>
            </a:lvl7pPr>
            <a:lvl8pPr lvl="7">
              <a:spcBef>
                <a:spcPts val="0"/>
              </a:spcBef>
              <a:buSzPct val="100000"/>
              <a:defRPr sz="7600"/>
            </a:lvl8pPr>
            <a:lvl9pPr lvl="8">
              <a:spcBef>
                <a:spcPts val="0"/>
              </a:spcBef>
              <a:buSzPct val="100000"/>
              <a:defRPr sz="76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6502400" y="-237"/>
            <a:ext cx="6502500" cy="975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77600" y="2338465"/>
            <a:ext cx="5753100" cy="2810999"/>
          </a:xfrm>
          <a:prstGeom prst="rect">
            <a:avLst/>
          </a:prstGeom>
        </p:spPr>
        <p:txBody>
          <a:bodyPr lIns="144475" tIns="144475" rIns="144475" bIns="144475" anchor="b" anchorCtr="0"/>
          <a:lstStyle>
            <a:lvl1pPr lvl="0" algn="ctr">
              <a:spcBef>
                <a:spcPts val="0"/>
              </a:spcBef>
              <a:buSzPct val="100000"/>
              <a:defRPr sz="6600"/>
            </a:lvl1pPr>
            <a:lvl2pPr lvl="1" algn="ctr">
              <a:spcBef>
                <a:spcPts val="0"/>
              </a:spcBef>
              <a:buSzPct val="100000"/>
              <a:defRPr sz="6600"/>
            </a:lvl2pPr>
            <a:lvl3pPr lvl="2" algn="ctr">
              <a:spcBef>
                <a:spcPts val="0"/>
              </a:spcBef>
              <a:buSzPct val="100000"/>
              <a:defRPr sz="6600"/>
            </a:lvl3pPr>
            <a:lvl4pPr lvl="3" algn="ctr">
              <a:spcBef>
                <a:spcPts val="0"/>
              </a:spcBef>
              <a:buSzPct val="100000"/>
              <a:defRPr sz="6600"/>
            </a:lvl4pPr>
            <a:lvl5pPr lvl="4" algn="ctr">
              <a:spcBef>
                <a:spcPts val="0"/>
              </a:spcBef>
              <a:buSzPct val="100000"/>
              <a:defRPr sz="6600"/>
            </a:lvl5pPr>
            <a:lvl6pPr lvl="5" algn="ctr">
              <a:spcBef>
                <a:spcPts val="0"/>
              </a:spcBef>
              <a:buSzPct val="100000"/>
              <a:defRPr sz="6600"/>
            </a:lvl6pPr>
            <a:lvl7pPr lvl="6" algn="ctr">
              <a:spcBef>
                <a:spcPts val="0"/>
              </a:spcBef>
              <a:buSzPct val="100000"/>
              <a:defRPr sz="6600"/>
            </a:lvl7pPr>
            <a:lvl8pPr lvl="7" algn="ctr">
              <a:spcBef>
                <a:spcPts val="0"/>
              </a:spcBef>
              <a:buSzPct val="100000"/>
              <a:defRPr sz="6600"/>
            </a:lvl8pPr>
            <a:lvl9pPr lvl="8" algn="ctr">
              <a:spcBef>
                <a:spcPts val="0"/>
              </a:spcBef>
              <a:buSzPct val="100000"/>
              <a:defRPr sz="66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377600" y="5315460"/>
            <a:ext cx="5753100" cy="2342100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3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7025066" y="1373060"/>
            <a:ext cx="5457000" cy="7007100"/>
          </a:xfrm>
          <a:prstGeom prst="rect">
            <a:avLst/>
          </a:prstGeom>
        </p:spPr>
        <p:txBody>
          <a:bodyPr lIns="144475" tIns="144475" rIns="144475" bIns="14447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43306" y="8022423"/>
            <a:ext cx="8531700" cy="1147500"/>
          </a:xfrm>
          <a:prstGeom prst="rect">
            <a:avLst/>
          </a:prstGeom>
        </p:spPr>
        <p:txBody>
          <a:bodyPr lIns="144475" tIns="144475" rIns="144475" bIns="14447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43306" y="2097540"/>
            <a:ext cx="12118199" cy="3723300"/>
          </a:xfrm>
          <a:prstGeom prst="rect">
            <a:avLst/>
          </a:prstGeom>
        </p:spPr>
        <p:txBody>
          <a:bodyPr lIns="144475" tIns="144475" rIns="144475" bIns="144475" anchor="b" anchorCtr="0"/>
          <a:lstStyle>
            <a:lvl1pPr lvl="0" algn="ctr">
              <a:spcBef>
                <a:spcPts val="0"/>
              </a:spcBef>
              <a:buSzPct val="100000"/>
              <a:defRPr sz="19000"/>
            </a:lvl1pPr>
            <a:lvl2pPr lvl="1" algn="ctr">
              <a:spcBef>
                <a:spcPts val="0"/>
              </a:spcBef>
              <a:buSzPct val="100000"/>
              <a:defRPr sz="19000"/>
            </a:lvl2pPr>
            <a:lvl3pPr lvl="2" algn="ctr">
              <a:spcBef>
                <a:spcPts val="0"/>
              </a:spcBef>
              <a:buSzPct val="100000"/>
              <a:defRPr sz="19000"/>
            </a:lvl3pPr>
            <a:lvl4pPr lvl="3" algn="ctr">
              <a:spcBef>
                <a:spcPts val="0"/>
              </a:spcBef>
              <a:buSzPct val="100000"/>
              <a:defRPr sz="19000"/>
            </a:lvl4pPr>
            <a:lvl5pPr lvl="4" algn="ctr">
              <a:spcBef>
                <a:spcPts val="0"/>
              </a:spcBef>
              <a:buSzPct val="100000"/>
              <a:defRPr sz="19000"/>
            </a:lvl5pPr>
            <a:lvl6pPr lvl="5" algn="ctr">
              <a:spcBef>
                <a:spcPts val="0"/>
              </a:spcBef>
              <a:buSzPct val="100000"/>
              <a:defRPr sz="19000"/>
            </a:lvl6pPr>
            <a:lvl7pPr lvl="6" algn="ctr">
              <a:spcBef>
                <a:spcPts val="0"/>
              </a:spcBef>
              <a:buSzPct val="100000"/>
              <a:defRPr sz="19000"/>
            </a:lvl7pPr>
            <a:lvl8pPr lvl="7" algn="ctr">
              <a:spcBef>
                <a:spcPts val="0"/>
              </a:spcBef>
              <a:buSzPct val="100000"/>
              <a:defRPr sz="19000"/>
            </a:lvl8pPr>
            <a:lvl9pPr lvl="8" algn="ctr">
              <a:spcBef>
                <a:spcPts val="0"/>
              </a:spcBef>
              <a:buSzPct val="100000"/>
              <a:defRPr sz="19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43306" y="5977552"/>
            <a:ext cx="12118199" cy="2466599"/>
          </a:xfrm>
          <a:prstGeom prst="rect">
            <a:avLst/>
          </a:prstGeom>
        </p:spPr>
        <p:txBody>
          <a:bodyPr lIns="144475" tIns="144475" rIns="144475" bIns="14447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</p:spPr>
        <p:txBody>
          <a:bodyPr lIns="144475" tIns="144475" rIns="144475" bIns="14447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43306" y="843899"/>
            <a:ext cx="12118199" cy="1085999"/>
          </a:xfrm>
          <a:prstGeom prst="rect">
            <a:avLst/>
          </a:prstGeom>
          <a:noFill/>
          <a:ln>
            <a:noFill/>
          </a:ln>
        </p:spPr>
        <p:txBody>
          <a:bodyPr lIns="144475" tIns="144475" rIns="144475" bIns="14447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4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43306" y="2185434"/>
            <a:ext cx="12118199" cy="6478500"/>
          </a:xfrm>
          <a:prstGeom prst="rect">
            <a:avLst/>
          </a:prstGeom>
          <a:noFill/>
          <a:ln>
            <a:noFill/>
          </a:ln>
        </p:spPr>
        <p:txBody>
          <a:bodyPr lIns="144475" tIns="144475" rIns="144475" bIns="14447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5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2049717" y="8842840"/>
            <a:ext cx="780300" cy="746400"/>
          </a:xfrm>
          <a:prstGeom prst="rect">
            <a:avLst/>
          </a:prstGeom>
          <a:noFill/>
          <a:ln>
            <a:noFill/>
          </a:ln>
        </p:spPr>
        <p:txBody>
          <a:bodyPr lIns="144475" tIns="144475" rIns="144475" bIns="14447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600">
                <a:solidFill>
                  <a:schemeClr val="dk2"/>
                </a:solidFill>
              </a:rPr>
              <a:t>‹#›</a:t>
            </a:fld>
            <a:endParaRPr lang="en-US" sz="16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1572325" y="82850"/>
            <a:ext cx="3844800" cy="1348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>
                <a:solidFill>
                  <a:srgbClr val="F3F3F3"/>
                </a:solidFill>
              </a:rPr>
              <a:t>Politiikka</a:t>
            </a:r>
          </a:p>
        </p:txBody>
      </p:sp>
      <p:sp>
        <p:nvSpPr>
          <p:cNvPr id="105" name="Shape 105"/>
          <p:cNvSpPr/>
          <p:nvPr/>
        </p:nvSpPr>
        <p:spPr>
          <a:xfrm>
            <a:off x="6839379" y="1000770"/>
            <a:ext cx="3964971" cy="622301"/>
          </a:xfrm>
          <a:prstGeom prst="rect">
            <a:avLst/>
          </a:prstGeom>
          <a:solidFill>
            <a:srgbClr val="AB1802"/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Republikaanit</a:t>
            </a:r>
          </a:p>
        </p:txBody>
      </p:sp>
      <p:sp>
        <p:nvSpPr>
          <p:cNvPr id="106" name="Shape 106"/>
          <p:cNvSpPr/>
          <p:nvPr/>
        </p:nvSpPr>
        <p:spPr>
          <a:xfrm>
            <a:off x="6727182" y="8401050"/>
            <a:ext cx="4189366" cy="622299"/>
          </a:xfrm>
          <a:prstGeom prst="rect">
            <a:avLst/>
          </a:prstGeom>
          <a:solidFill>
            <a:srgbClr val="7888A0"/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Demokraatit</a:t>
            </a:r>
          </a:p>
        </p:txBody>
      </p:sp>
      <p:sp>
        <p:nvSpPr>
          <p:cNvPr id="107" name="Shape 107"/>
          <p:cNvSpPr/>
          <p:nvPr/>
        </p:nvSpPr>
        <p:spPr>
          <a:xfrm>
            <a:off x="7348581" y="2647950"/>
            <a:ext cx="2946563" cy="622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Donald Trump</a:t>
            </a:r>
          </a:p>
        </p:txBody>
      </p:sp>
      <p:sp>
        <p:nvSpPr>
          <p:cNvPr id="108" name="Shape 108"/>
          <p:cNvSpPr/>
          <p:nvPr/>
        </p:nvSpPr>
        <p:spPr>
          <a:xfrm>
            <a:off x="7671384" y="4565650"/>
            <a:ext cx="2300963" cy="622299"/>
          </a:xfrm>
          <a:prstGeom prst="rect">
            <a:avLst/>
          </a:prstGeom>
          <a:solidFill>
            <a:srgbClr val="D9971A"/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Presidentti</a:t>
            </a:r>
          </a:p>
        </p:txBody>
      </p:sp>
      <p:sp>
        <p:nvSpPr>
          <p:cNvPr id="109" name="Shape 109"/>
          <p:cNvSpPr/>
          <p:nvPr/>
        </p:nvSpPr>
        <p:spPr>
          <a:xfrm>
            <a:off x="11819" y="1353057"/>
            <a:ext cx="6580359" cy="84328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-Politiikka sanaa käytetään yleensä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puolueiden toiminnassa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3600" b="0" i="0" u="none" strike="noStrike" cap="non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-Republikaanit ja Demokraatit ovat tärkeimät puolueet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3600">
              <a:solidFill>
                <a:srgbClr val="F3F3F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	-Muita puolueita ovat mm :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-Vihreä puolue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-Libertaaripuolue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3600">
              <a:solidFill>
                <a:srgbClr val="F3F3F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-Trump on presidentti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3600" b="0" i="0" u="none" strike="noStrike" cap="non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-Entinen presidentti oli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F3F3F3"/>
                </a:solidFill>
                <a:latin typeface="Gill Sans"/>
                <a:ea typeface="Gill Sans"/>
                <a:cs typeface="Gill Sans"/>
                <a:sym typeface="Gill Sans"/>
              </a:rPr>
              <a:t> Barak Obama</a:t>
            </a:r>
          </a:p>
          <a:p>
            <a:pPr marL="0" marR="0" lvl="0" indent="0" algn="ctr" rtl="0">
              <a:spcBef>
                <a:spcPts val="0"/>
              </a:spcBef>
              <a:buNone/>
            </a:pPr>
            <a:endParaRPr sz="3600" b="0" i="0" u="none" strike="noStrike" cap="none">
              <a:solidFill>
                <a:srgbClr val="535353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10" name="Shape 1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54407" y="1708700"/>
            <a:ext cx="2222500" cy="1930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88268" y="5859987"/>
            <a:ext cx="2154776" cy="2154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7219712" y="6907175"/>
            <a:ext cx="3204300" cy="110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3600">
                <a:solidFill>
                  <a:srgbClr val="F3F3F3"/>
                </a:solidFill>
              </a:rPr>
              <a:t>Hillary Clinton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Mukautettu</PresentationFormat>
  <Paragraphs>19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Gill Sans</vt:lpstr>
      <vt:lpstr>Helvetica Neue</vt:lpstr>
      <vt:lpstr>simple-light-2</vt:lpstr>
      <vt:lpstr>Politiikka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Politiikka</dc:title>
  <dc:creator>Miinin Miika</dc:creator>
  <cp:lastModifiedBy>Miinin Miika</cp:lastModifiedBy>
  <cp:revision>1</cp:revision>
  <dcterms:modified xsi:type="dcterms:W3CDTF">2017-03-17T07:20:38Z</dcterms:modified>
</cp:coreProperties>
</file>