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66" r:id="rId3"/>
    <p:sldId id="267" r:id="rId4"/>
    <p:sldId id="257" r:id="rId5"/>
    <p:sldId id="258" r:id="rId6"/>
    <p:sldId id="259" r:id="rId7"/>
    <p:sldId id="260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2454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473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0521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6838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6489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4450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7829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4199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9759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5850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7916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653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1976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6053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466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2062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30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3679C6F-C15C-48CD-8387-23B14569512F}" type="datetimeFigureOut">
              <a:rPr lang="fi-FI" smtClean="0"/>
              <a:t>6.10.2015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E431E7F-B3B5-4B20-ABDE-16C0BA2157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968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610292" y="650240"/>
            <a:ext cx="4700588" cy="1442718"/>
          </a:xfrm>
        </p:spPr>
        <p:txBody>
          <a:bodyPr>
            <a:normAutofit/>
          </a:bodyPr>
          <a:lstStyle/>
          <a:p>
            <a:r>
              <a:rPr lang="fi-FI" sz="6000" dirty="0" smtClean="0"/>
              <a:t>Pyramidit</a:t>
            </a:r>
            <a:endParaRPr lang="fi-FI" sz="60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514" y="2380718"/>
            <a:ext cx="7832725" cy="385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12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75360" y="1402080"/>
            <a:ext cx="7833360" cy="1371600"/>
          </a:xfrm>
        </p:spPr>
        <p:txBody>
          <a:bodyPr>
            <a:normAutofit/>
          </a:bodyPr>
          <a:lstStyle/>
          <a:p>
            <a:r>
              <a:rPr lang="fi-FI" dirty="0" smtClean="0"/>
              <a:t>Kiitos kun katsoitte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17040" y="3444240"/>
            <a:ext cx="5557520" cy="1879600"/>
          </a:xfrm>
        </p:spPr>
        <p:txBody>
          <a:bodyPr>
            <a:normAutofit/>
          </a:bodyPr>
          <a:lstStyle/>
          <a:p>
            <a:r>
              <a:rPr lang="fi-FI" sz="2800" dirty="0" smtClean="0"/>
              <a:t>Tekijät: Enni, Oiva, Miro h ja Saga</a:t>
            </a:r>
            <a:endParaRPr lang="fi-FI" sz="28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6072" y="3870960"/>
            <a:ext cx="3775430" cy="2512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611812" y="1209040"/>
            <a:ext cx="6275388" cy="100584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Hautamonumentti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378132" y="2936240"/>
            <a:ext cx="6742748" cy="3728720"/>
          </a:xfrm>
        </p:spPr>
        <p:txBody>
          <a:bodyPr/>
          <a:lstStyle/>
          <a:p>
            <a:r>
              <a:rPr lang="fi-FI" dirty="0" smtClean="0"/>
              <a:t>Pyramideja rakennettiin haudoiksi faaraoille. </a:t>
            </a:r>
            <a:r>
              <a:rPr lang="fi-FI" dirty="0"/>
              <a:t> </a:t>
            </a:r>
            <a:r>
              <a:rPr lang="fi-FI" dirty="0" smtClean="0"/>
              <a:t>Faaraot muumioitiin ensiksi ja sitten ne laitettiin hautaan. Faaraoiden uskottiin elävän vielä sen jälkeen kun heidät oli muumioitu ja haudattu.</a:t>
            </a:r>
            <a:endParaRPr lang="fi-FI" dirty="0"/>
          </a:p>
        </p:txBody>
      </p:sp>
      <p:sp>
        <p:nvSpPr>
          <p:cNvPr id="4" name="AutoShape 2" descr="Kuvahaun tulos haulle hautamonumentti egyptissä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1940560"/>
            <a:ext cx="4947893" cy="3470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26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14961" y="345440"/>
            <a:ext cx="5889308" cy="1513840"/>
          </a:xfrm>
        </p:spPr>
        <p:txBody>
          <a:bodyPr>
            <a:normAutofit/>
          </a:bodyPr>
          <a:lstStyle/>
          <a:p>
            <a:r>
              <a:rPr lang="fi-FI" dirty="0" smtClean="0"/>
              <a:t>Pyramidien ulkonäkö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14961" y="2391272"/>
            <a:ext cx="6319520" cy="4182248"/>
          </a:xfrm>
        </p:spPr>
        <p:txBody>
          <a:bodyPr/>
          <a:lstStyle/>
          <a:p>
            <a:r>
              <a:rPr lang="fi-FI" dirty="0" smtClean="0"/>
              <a:t>Egyptin Pyramidi on kolmion muotoinen kivestä rakennettu muinaisten Egyptin faaraoiden hautakammioita.  Pyramideja on monen kokoisia ja </a:t>
            </a:r>
            <a:r>
              <a:rPr lang="fi-FI" dirty="0" err="1" smtClean="0"/>
              <a:t>kheopsin</a:t>
            </a:r>
            <a:r>
              <a:rPr lang="fi-FI" dirty="0" smtClean="0"/>
              <a:t> korkeus oli alun perin 146,5 metriä</a:t>
            </a:r>
          </a:p>
          <a:p>
            <a:r>
              <a:rPr lang="fi-FI" dirty="0" smtClean="0"/>
              <a:t>Mutta nykyisin se on 138,8 metriä. Sivu on hiukan yli 230 metriä pitkä ja pohja on 5,3 hehtaaria.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260" y="1745932"/>
            <a:ext cx="5097780" cy="3135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17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003732" y="1198880"/>
            <a:ext cx="3928428" cy="1351278"/>
          </a:xfrm>
        </p:spPr>
        <p:txBody>
          <a:bodyPr/>
          <a:lstStyle/>
          <a:p>
            <a:r>
              <a:rPr lang="fi-FI" dirty="0" smtClean="0"/>
              <a:t>Tietoa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811520" y="3180080"/>
            <a:ext cx="6146800" cy="2865120"/>
          </a:xfrm>
        </p:spPr>
        <p:txBody>
          <a:bodyPr>
            <a:normAutofit/>
          </a:bodyPr>
          <a:lstStyle/>
          <a:p>
            <a:r>
              <a:rPr lang="fi-FI" dirty="0" smtClean="0"/>
              <a:t>Egyptissä vuoteen 2008 mennessä on löytynyt 138 pyramidia. Uskotaan myös että niitä löydetään lisää.</a:t>
            </a:r>
          </a:p>
          <a:p>
            <a:r>
              <a:rPr lang="fi-FI" dirty="0" smtClean="0"/>
              <a:t> Egyptin Pyramidit ovat alun perin olleet faaraoiden hautakammioita. 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352" y="2164078"/>
            <a:ext cx="4789488" cy="358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99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60209" y="0"/>
            <a:ext cx="9924574" cy="1066798"/>
          </a:xfrm>
        </p:spPr>
        <p:txBody>
          <a:bodyPr/>
          <a:lstStyle/>
          <a:p>
            <a:r>
              <a:rPr lang="fi-FI" dirty="0" smtClean="0"/>
              <a:t>Pyramidien rakentaminen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92289" y="1513840"/>
            <a:ext cx="9958031" cy="5201920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Egyptin pyramidien tekotapaa </a:t>
            </a:r>
            <a:r>
              <a:rPr lang="fi-FI" dirty="0" smtClean="0"/>
              <a:t>miettivät jo </a:t>
            </a:r>
            <a:r>
              <a:rPr lang="fi-FI" dirty="0"/>
              <a:t>antiikin kreikkalaiset, eikä siitä ole vieläkään varmaa tietoa. Nykyisenkäsityksen mukaan pyramidit koottiin palkkatyövoimalla, eikä orjatyöllä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r>
              <a:rPr lang="fi-FI" dirty="0" smtClean="0"/>
              <a:t>Ennen pyramidien rakentamista esitettiin useita teorioita. Ensimmäisen teorian kertoi kreikkalainen historioitsija </a:t>
            </a:r>
            <a:r>
              <a:rPr lang="fi-FI" dirty="0" err="1" smtClean="0"/>
              <a:t>herodotos</a:t>
            </a:r>
            <a:r>
              <a:rPr lang="fi-FI" dirty="0" smtClean="0"/>
              <a:t>, joka väitti, että tonnien </a:t>
            </a:r>
          </a:p>
          <a:p>
            <a:r>
              <a:rPr lang="fi-FI" dirty="0" smtClean="0"/>
              <a:t>Painoiset kivet nostettiin kohdilleen</a:t>
            </a:r>
          </a:p>
          <a:p>
            <a:r>
              <a:rPr lang="fi-FI" dirty="0" smtClean="0"/>
              <a:t>Pienillä puista tehdyistä nostureilla. Teoriaa pidetään silti epätodennäköisenä.</a:t>
            </a:r>
          </a:p>
          <a:p>
            <a:endParaRPr lang="fi-FI" dirty="0" smtClean="0"/>
          </a:p>
          <a:p>
            <a:r>
              <a:rPr lang="fi-FI" dirty="0" smtClean="0"/>
              <a:t>  kun pyramidia rakennettiin niin siinä voi kestää  jopa 20 vuotta. Pyramidin rakentamiseen osallistui tuhansia erilaisia ihmisiä.</a:t>
            </a:r>
          </a:p>
        </p:txBody>
      </p:sp>
    </p:spTree>
    <p:extLst>
      <p:ext uri="{BB962C8B-B14F-4D97-AF65-F5344CB8AC3E}">
        <p14:creationId xmlns:p14="http://schemas.microsoft.com/office/powerpoint/2010/main" val="44438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0" y="457200"/>
            <a:ext cx="7447280" cy="1635453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Kolmannen dynastian aikaiset pyramidit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97986" y="2092653"/>
            <a:ext cx="6531134" cy="4216400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Egyptin ensimmäinen pyramidi oli </a:t>
            </a:r>
            <a:r>
              <a:rPr lang="fi-FI" dirty="0" err="1" smtClean="0"/>
              <a:t>Sakkaran</a:t>
            </a:r>
            <a:r>
              <a:rPr lang="fi-FI" dirty="0" smtClean="0"/>
              <a:t> porraspyramidi. Sen rakennutti vanhan  valtakunnan aikaisen kolmannen dynastian faarao nimeltä </a:t>
            </a:r>
            <a:r>
              <a:rPr lang="fi-FI" dirty="0" err="1" smtClean="0"/>
              <a:t>Djoser</a:t>
            </a:r>
            <a:r>
              <a:rPr lang="fi-FI" dirty="0" smtClean="0"/>
              <a:t>. </a:t>
            </a:r>
          </a:p>
          <a:p>
            <a:r>
              <a:rPr lang="fi-FI" dirty="0" err="1" smtClean="0"/>
              <a:t>Sakkaran</a:t>
            </a:r>
            <a:r>
              <a:rPr lang="fi-FI" dirty="0" smtClean="0"/>
              <a:t> porraspyramidi oli ensimmäinen kivistä rakennettu monumentti.  Sitä aikaisempia monumenttejä Ei juurikaan ole säilynyt ehjinä, koska ne oli rakennettu savitiilistä. 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7280" y="1788160"/>
            <a:ext cx="4800599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05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677092" y="274320"/>
            <a:ext cx="7514908" cy="1747518"/>
          </a:xfrm>
        </p:spPr>
        <p:txBody>
          <a:bodyPr/>
          <a:lstStyle/>
          <a:p>
            <a:r>
              <a:rPr lang="fi-FI" dirty="0" smtClean="0"/>
              <a:t>Neljännen dynastian aikaiset pyramidit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183346" y="2468880"/>
            <a:ext cx="6502400" cy="4124960"/>
          </a:xfrm>
        </p:spPr>
        <p:txBody>
          <a:bodyPr>
            <a:normAutofit/>
          </a:bodyPr>
          <a:lstStyle/>
          <a:p>
            <a:r>
              <a:rPr lang="fi-FI" dirty="0" smtClean="0"/>
              <a:t>Neljännen dynastian ensimmäinen faarao </a:t>
            </a:r>
            <a:r>
              <a:rPr lang="fi-FI" dirty="0" err="1" smtClean="0"/>
              <a:t>sneferu</a:t>
            </a:r>
            <a:r>
              <a:rPr lang="fi-FI" dirty="0" smtClean="0"/>
              <a:t> teki kaksi pyramidia ja luultavasti valmisteli isänsä Hunin aloittaman pyramidin. Näistä isoin pyramidi on taitettu pyramidi.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80" y="2126580"/>
            <a:ext cx="4808220" cy="3190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35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13360" y="518160"/>
            <a:ext cx="5708174" cy="1569720"/>
          </a:xfrm>
        </p:spPr>
        <p:txBody>
          <a:bodyPr/>
          <a:lstStyle/>
          <a:p>
            <a:r>
              <a:rPr lang="fi-FI" dirty="0" smtClean="0"/>
              <a:t>Myöhemmät pyramidit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13360" y="2550160"/>
            <a:ext cx="5496560" cy="4023360"/>
          </a:xfrm>
        </p:spPr>
        <p:txBody>
          <a:bodyPr/>
          <a:lstStyle/>
          <a:p>
            <a:r>
              <a:rPr lang="fi-FI" dirty="0" smtClean="0"/>
              <a:t>Viidennen dynastian faaraot rakennuttivat hautamonumenttinsa yleisimmin </a:t>
            </a:r>
            <a:r>
              <a:rPr lang="fi-FI" dirty="0" err="1" smtClean="0"/>
              <a:t>sakkaraan</a:t>
            </a:r>
            <a:r>
              <a:rPr lang="fi-FI" dirty="0" smtClean="0"/>
              <a:t> ja </a:t>
            </a:r>
            <a:r>
              <a:rPr lang="fi-FI" dirty="0" err="1" smtClean="0"/>
              <a:t>abusiriin</a:t>
            </a:r>
            <a:r>
              <a:rPr lang="fi-FI" dirty="0" smtClean="0"/>
              <a:t>. Nämä pienet pyramidit ei ole pysynyt yht. hyvinä kun neljännen dynastian pyramidit. Myös 12. Dynastian faaraot rakennuttivat pieniä pyramideja.</a:t>
            </a:r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6654" y="1812131"/>
            <a:ext cx="5027386" cy="3345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18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39812" y="924560"/>
            <a:ext cx="5056188" cy="1280158"/>
          </a:xfrm>
        </p:spPr>
        <p:txBody>
          <a:bodyPr/>
          <a:lstStyle/>
          <a:p>
            <a:r>
              <a:rPr lang="fi-FI" dirty="0" smtClean="0"/>
              <a:t>Kysymyksiä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16852" y="2773678"/>
            <a:ext cx="6925628" cy="3860802"/>
          </a:xfrm>
        </p:spPr>
        <p:txBody>
          <a:bodyPr>
            <a:normAutofit/>
          </a:bodyPr>
          <a:lstStyle/>
          <a:p>
            <a:r>
              <a:rPr lang="fi-FI" dirty="0" smtClean="0"/>
              <a:t>1.Kuinka monta pyramidia on vuoteen 2008 mennessä löytynyt?</a:t>
            </a:r>
          </a:p>
          <a:p>
            <a:r>
              <a:rPr lang="fi-FI" dirty="0" smtClean="0"/>
              <a:t>2.Mikä pyramidi on ensimmäinen Egyptin pyramidi?</a:t>
            </a:r>
          </a:p>
          <a:p>
            <a:r>
              <a:rPr lang="fi-FI" dirty="0" smtClean="0"/>
              <a:t>3.Monta pyramidia </a:t>
            </a:r>
            <a:r>
              <a:rPr lang="fi-FI" dirty="0" err="1" smtClean="0"/>
              <a:t>sneferu</a:t>
            </a:r>
            <a:r>
              <a:rPr lang="fi-FI" dirty="0" smtClean="0"/>
              <a:t> rakennutti?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80" y="1828800"/>
            <a:ext cx="4840694" cy="362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55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279</TotalTime>
  <Words>322</Words>
  <Application>Microsoft Office PowerPoint</Application>
  <PresentationFormat>Laajakuva</PresentationFormat>
  <Paragraphs>30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Tw Cen MT</vt:lpstr>
      <vt:lpstr>Pisara</vt:lpstr>
      <vt:lpstr>Pyramidit</vt:lpstr>
      <vt:lpstr>Hautamonumentti </vt:lpstr>
      <vt:lpstr>Pyramidien ulkonäkö</vt:lpstr>
      <vt:lpstr>Tietoa</vt:lpstr>
      <vt:lpstr>Pyramidien rakentaminen</vt:lpstr>
      <vt:lpstr>Kolmannen dynastian aikaiset pyramidit</vt:lpstr>
      <vt:lpstr>Neljännen dynastian aikaiset pyramidit</vt:lpstr>
      <vt:lpstr>Myöhemmät pyramidit</vt:lpstr>
      <vt:lpstr>Kysymyksiä</vt:lpstr>
      <vt:lpstr>Kiitos kun katsoitte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Pyramidit</dc:title>
  <dc:creator>Saga Miikki</dc:creator>
  <cp:lastModifiedBy>Saga Miikki</cp:lastModifiedBy>
  <cp:revision>29</cp:revision>
  <dcterms:created xsi:type="dcterms:W3CDTF">2015-09-28T08:59:33Z</dcterms:created>
  <dcterms:modified xsi:type="dcterms:W3CDTF">2015-10-06T08:54:11Z</dcterms:modified>
</cp:coreProperties>
</file>