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47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6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9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4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19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49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20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32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8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9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7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0941E7E-A576-47AF-82A9-32B5C0B842BE}" type="datetimeFigureOut">
              <a:rPr lang="fi-FI" smtClean="0"/>
              <a:t>26.10.2016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2CCE9EB6-16E2-4C22-8737-3AF230F0F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i.gbtimes.com/elama/kymmenen-vuoden-katastrofi" TargetMode="External"/><Relationship Id="rId3" Type="http://schemas.openxmlformats.org/officeDocument/2006/relationships/hyperlink" Target="http://www.historylearningsite.co.uk/modern-world-history-1918-to-1980/china-1900-to-1976/the-great-leap-forward/" TargetMode="External"/><Relationship Id="rId7" Type="http://schemas.openxmlformats.org/officeDocument/2006/relationships/hyperlink" Target="http://www.iltasanomat.fi/ulkomaat/art-2000001180082.html" TargetMode="External"/><Relationship Id="rId2" Type="http://schemas.openxmlformats.org/officeDocument/2006/relationships/hyperlink" Target="http://areena.yle.fi/1-19504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.wikipedia.org/wiki/Mao_Zedong" TargetMode="External"/><Relationship Id="rId5" Type="http://schemas.openxmlformats.org/officeDocument/2006/relationships/hyperlink" Target="http://alphahistory.com/chineserevolution/great-leap-forward/" TargetMode="External"/><Relationship Id="rId4" Type="http://schemas.openxmlformats.org/officeDocument/2006/relationships/hyperlink" Target="http://www.biography.com/people/mao-tse-tung-9398142#for-the-great-leader-humble-beginnin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5jWbhDERLk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Mao Tse-Tung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(26.12.1893-9.9.1976)</a:t>
            </a:r>
            <a:endParaRPr lang="fi-FI" dirty="0"/>
          </a:p>
        </p:txBody>
      </p:sp>
      <p:pic>
        <p:nvPicPr>
          <p:cNvPr id="1026" name="Picture 2" descr="Mao Ze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0" y="0"/>
            <a:ext cx="6078515" cy="80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Antti </a:t>
            </a:r>
            <a:r>
              <a:rPr lang="fi-FI" dirty="0" err="1"/>
              <a:t>Kohi</a:t>
            </a:r>
            <a:r>
              <a:rPr lang="fi-FI" dirty="0"/>
              <a:t>; </a:t>
            </a:r>
            <a:r>
              <a:rPr lang="fi-FI" dirty="0" smtClean="0"/>
              <a:t>Hannele Palo; Kimmo Päivärinta; Vesa Vihervä: Forum VI kulttuurien kohtaaminen (2013</a:t>
            </a:r>
            <a:r>
              <a:rPr lang="fi-FI" smtClean="0"/>
              <a:t>) Otava</a:t>
            </a:r>
            <a:endParaRPr lang="fi-FI" dirty="0"/>
          </a:p>
          <a:p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areena.yle.fi/1-1950441</a:t>
            </a:r>
            <a:r>
              <a:rPr lang="fi-FI" dirty="0" smtClean="0"/>
              <a:t> (24.10.2016</a:t>
            </a:r>
            <a:r>
              <a:rPr lang="fi-FI" dirty="0"/>
              <a:t>)</a:t>
            </a:r>
          </a:p>
          <a:p>
            <a:r>
              <a:rPr lang="fi-FI" dirty="0">
                <a:hlinkClick r:id="rId3"/>
              </a:rPr>
              <a:t>http://www.historylearningsite.co.uk/modern-world-history-1918-to-1980/china-1900-to-1976/the-great-leap-forward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 </a:t>
            </a:r>
            <a:r>
              <a:rPr lang="fi-FI" dirty="0"/>
              <a:t>(24.10.2016)</a:t>
            </a:r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www.biography.com/people/mao-tse-tung-9398142#for-the-great-leader-humble-beginnings</a:t>
            </a:r>
            <a:r>
              <a:rPr lang="fi-FI" dirty="0" smtClean="0"/>
              <a:t>  </a:t>
            </a:r>
            <a:r>
              <a:rPr lang="fi-FI" dirty="0"/>
              <a:t>(25.10.2016)</a:t>
            </a:r>
          </a:p>
          <a:p>
            <a:r>
              <a:rPr lang="fi-FI" dirty="0">
                <a:hlinkClick r:id="rId5"/>
              </a:rPr>
              <a:t>http://</a:t>
            </a:r>
            <a:r>
              <a:rPr lang="fi-FI" dirty="0" smtClean="0">
                <a:hlinkClick r:id="rId5"/>
              </a:rPr>
              <a:t>alphahistory.com/chineserevolution/great-leap-forward/</a:t>
            </a:r>
            <a:r>
              <a:rPr lang="fi-FI" dirty="0" smtClean="0"/>
              <a:t>  </a:t>
            </a:r>
            <a:r>
              <a:rPr lang="fi-FI" dirty="0"/>
              <a:t>(25.10.2016)</a:t>
            </a:r>
          </a:p>
          <a:p>
            <a:r>
              <a:rPr lang="fi-FI" dirty="0">
                <a:hlinkClick r:id="rId6"/>
              </a:rPr>
              <a:t>https://</a:t>
            </a:r>
            <a:r>
              <a:rPr lang="fi-FI" dirty="0" smtClean="0">
                <a:hlinkClick r:id="rId6"/>
              </a:rPr>
              <a:t>fi.wikipedia.org/wiki/Mao_Zedong</a:t>
            </a:r>
            <a:r>
              <a:rPr lang="fi-FI" dirty="0" smtClean="0"/>
              <a:t> (25.10.2016)</a:t>
            </a:r>
          </a:p>
          <a:p>
            <a:r>
              <a:rPr lang="fi-FI" dirty="0">
                <a:hlinkClick r:id="rId7"/>
              </a:rPr>
              <a:t>http://</a:t>
            </a:r>
            <a:r>
              <a:rPr lang="fi-FI" dirty="0" smtClean="0">
                <a:hlinkClick r:id="rId7"/>
              </a:rPr>
              <a:t>www.iltasanomat.fi/ulkomaat/art-2000001180082.html</a:t>
            </a:r>
            <a:r>
              <a:rPr lang="fi-FI" dirty="0" smtClean="0"/>
              <a:t> (25.10.2016)</a:t>
            </a:r>
          </a:p>
          <a:p>
            <a:r>
              <a:rPr lang="fi-FI" dirty="0">
                <a:hlinkClick r:id="rId8"/>
              </a:rPr>
              <a:t>http://</a:t>
            </a:r>
            <a:r>
              <a:rPr lang="fi-FI" dirty="0" smtClean="0">
                <a:hlinkClick r:id="rId8"/>
              </a:rPr>
              <a:t>fi.gbtimes.com/elama/kymmenen-vuoden-katastrofi</a:t>
            </a:r>
            <a:r>
              <a:rPr lang="fi-FI" dirty="0" smtClean="0"/>
              <a:t> (25.10.2016)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Lapsuus ja nuoruus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Syntyi</a:t>
            </a:r>
            <a:r>
              <a:rPr lang="en-US" dirty="0" smtClean="0"/>
              <a:t> 26.12.1893 </a:t>
            </a:r>
            <a:r>
              <a:rPr lang="en-US" dirty="0" err="1" smtClean="0"/>
              <a:t>Shaoshan</a:t>
            </a:r>
            <a:r>
              <a:rPr lang="en-US" dirty="0" smtClean="0"/>
              <a:t> </a:t>
            </a:r>
            <a:r>
              <a:rPr lang="en-US" dirty="0" err="1" smtClean="0"/>
              <a:t>kylään</a:t>
            </a:r>
            <a:endParaRPr lang="en-US" dirty="0" smtClean="0"/>
          </a:p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kolmas</a:t>
            </a:r>
            <a:r>
              <a:rPr lang="en-US" dirty="0" smtClean="0"/>
              <a:t> </a:t>
            </a:r>
            <a:r>
              <a:rPr lang="en-US" dirty="0" err="1" smtClean="0"/>
              <a:t>poika</a:t>
            </a:r>
            <a:endParaRPr lang="en-US" dirty="0" smtClean="0"/>
          </a:p>
          <a:p>
            <a:r>
              <a:rPr lang="en-US" dirty="0" err="1" smtClean="0"/>
              <a:t>Maon</a:t>
            </a:r>
            <a:r>
              <a:rPr lang="en-US" dirty="0" smtClean="0"/>
              <a:t> </a:t>
            </a:r>
            <a:r>
              <a:rPr lang="en-US" dirty="0" err="1" smtClean="0"/>
              <a:t>perhe</a:t>
            </a:r>
            <a:r>
              <a:rPr lang="en-US" dirty="0" smtClean="0"/>
              <a:t> </a:t>
            </a:r>
            <a:r>
              <a:rPr lang="en-US" dirty="0" err="1" smtClean="0"/>
              <a:t>oli</a:t>
            </a:r>
            <a:r>
              <a:rPr lang="en-US" dirty="0" smtClean="0"/>
              <a:t> </a:t>
            </a:r>
            <a:r>
              <a:rPr lang="en-US" dirty="0" err="1" smtClean="0"/>
              <a:t>yksi</a:t>
            </a:r>
            <a:r>
              <a:rPr lang="en-US" dirty="0" smtClean="0"/>
              <a:t> </a:t>
            </a:r>
            <a:r>
              <a:rPr lang="en-US" dirty="0" err="1" smtClean="0"/>
              <a:t>kylän</a:t>
            </a:r>
            <a:r>
              <a:rPr lang="en-US" dirty="0" smtClean="0"/>
              <a:t> </a:t>
            </a:r>
            <a:r>
              <a:rPr lang="en-US" dirty="0" err="1" smtClean="0"/>
              <a:t>varakkaimmista</a:t>
            </a:r>
            <a:endParaRPr lang="en-US" dirty="0" smtClean="0"/>
          </a:p>
          <a:p>
            <a:r>
              <a:rPr lang="en-US" dirty="0" err="1" smtClean="0"/>
              <a:t>Vietti</a:t>
            </a:r>
            <a:r>
              <a:rPr lang="en-US" dirty="0" smtClean="0"/>
              <a:t> </a:t>
            </a:r>
            <a:r>
              <a:rPr lang="en-US" dirty="0" err="1" smtClean="0"/>
              <a:t>nuoruuttaan</a:t>
            </a:r>
            <a:r>
              <a:rPr lang="en-US" dirty="0" smtClean="0"/>
              <a:t> </a:t>
            </a:r>
            <a:r>
              <a:rPr lang="en-US" dirty="0" err="1" smtClean="0"/>
              <a:t>äitinsä</a:t>
            </a:r>
            <a:r>
              <a:rPr lang="en-US" dirty="0" smtClean="0"/>
              <a:t> </a:t>
            </a:r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luona</a:t>
            </a:r>
            <a:endParaRPr lang="en-US" dirty="0" smtClean="0"/>
          </a:p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pitänyt</a:t>
            </a:r>
            <a:r>
              <a:rPr lang="en-US" dirty="0" smtClean="0"/>
              <a:t> </a:t>
            </a:r>
            <a:r>
              <a:rPr lang="fi-FI" dirty="0" smtClean="0"/>
              <a:t>kungfutselaisesta koulutuksesta ja erotettiinkin koulusta muutamaan otteeseen</a:t>
            </a:r>
          </a:p>
          <a:p>
            <a:r>
              <a:rPr lang="fi-FI" dirty="0" smtClean="0"/>
              <a:t>Ei pitänyt myöskään ruumiillisesta työstä mikä aiheutti riitoja isän kanssa</a:t>
            </a:r>
          </a:p>
          <a:p>
            <a:r>
              <a:rPr lang="fi-FI" dirty="0" smtClean="0"/>
              <a:t>Järjestetty avioliitto 14-vuotiaana, päätyi leskeksi 16-vuotiaana</a:t>
            </a:r>
          </a:p>
          <a:p>
            <a:r>
              <a:rPr lang="fi-FI" dirty="0" smtClean="0"/>
              <a:t>Myöhemmin opiskeli opettajaksi Pekingin yliopistossa</a:t>
            </a:r>
            <a:endParaRPr lang="en-US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70457"/>
            <a:ext cx="4129825" cy="26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Kommunistinen puolue </a:t>
            </a:r>
            <a:br>
              <a:rPr lang="fi-FI" dirty="0" smtClean="0"/>
            </a:br>
            <a:r>
              <a:rPr lang="fi-FI" dirty="0" smtClean="0"/>
              <a:t>ja Mao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Mao tutustui useisiin radikaaleihin jo ennen kommunistisen puolueen perustamista, mutta on epäselvää oliko hän mukana perustamassa sitä</a:t>
            </a:r>
          </a:p>
          <a:p>
            <a:r>
              <a:rPr lang="fi-FI" dirty="0" smtClean="0"/>
              <a:t>Muiden kannustamana Mao avasi kommunistista kirjallisuutta myyvän liikkeen</a:t>
            </a:r>
          </a:p>
          <a:p>
            <a:r>
              <a:rPr lang="fi-FI" dirty="0" smtClean="0"/>
              <a:t>Järjesti useita mielenosoituksia ja mellakoita</a:t>
            </a:r>
          </a:p>
          <a:p>
            <a:r>
              <a:rPr lang="fi-FI" dirty="0" smtClean="0"/>
              <a:t>Neuvostoliitto rahoitti kommunistisen puolueen lisäksi myös kiinan kansallista puoluetta </a:t>
            </a:r>
            <a:r>
              <a:rPr lang="fi-FI" dirty="0" err="1" smtClean="0"/>
              <a:t>guomidangia</a:t>
            </a:r>
            <a:r>
              <a:rPr lang="fi-FI" dirty="0" smtClean="0"/>
              <a:t> </a:t>
            </a:r>
          </a:p>
          <a:p>
            <a:r>
              <a:rPr lang="fi-FI" dirty="0" smtClean="0"/>
              <a:t>Mao onnistui pääsemään merkittävään asemaan </a:t>
            </a:r>
            <a:r>
              <a:rPr lang="fi-FI" dirty="0" err="1" smtClean="0"/>
              <a:t>Guomidangissa</a:t>
            </a:r>
            <a:endParaRPr lang="fi-FI" dirty="0" smtClean="0"/>
          </a:p>
          <a:p>
            <a:r>
              <a:rPr lang="fi-FI" dirty="0" smtClean="0"/>
              <a:t>Pohjoinen sotaretki 1926-1927, Pekingin hallitus yritettiin korvata kansanmielisen puolueen hallituksella, mistä seurasi väkivaltaisuuksia</a:t>
            </a:r>
          </a:p>
          <a:p>
            <a:r>
              <a:rPr lang="fi-FI" dirty="0" smtClean="0"/>
              <a:t>Pekingin hallitus sai selville, että Neuvostoliitto halusi Kiinaan sosialistisen nukkehallituksen</a:t>
            </a:r>
          </a:p>
          <a:p>
            <a:pPr lvl="1"/>
            <a:r>
              <a:rPr lang="fi-FI" dirty="0" smtClean="0"/>
              <a:t>Kansallisen puolueen kommunisteja alettiin vainota, ja myös Mao pakeni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07" y="3209436"/>
            <a:ext cx="392484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Vallankumous ja Kiinan kansantasavalta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Syksyn sadonkorjuun kapina 1927 ja pitkä marssi 1934</a:t>
            </a:r>
          </a:p>
          <a:p>
            <a:r>
              <a:rPr lang="fi-FI" dirty="0" smtClean="0"/>
              <a:t>Sota Japania vastaan 1937-1945</a:t>
            </a:r>
          </a:p>
          <a:p>
            <a:r>
              <a:rPr lang="fi-FI" dirty="0" smtClean="0"/>
              <a:t>Sodan jälkeen uusi sisällissota jonka kommunistit voittivat</a:t>
            </a:r>
          </a:p>
          <a:p>
            <a:r>
              <a:rPr lang="fi-FI" dirty="0" smtClean="0"/>
              <a:t>Seurauksena Kiinan kansantasavalta jota johti kommunistinen puolue</a:t>
            </a:r>
          </a:p>
          <a:p>
            <a:r>
              <a:rPr lang="fi-FI" dirty="0" smtClean="0"/>
              <a:t>Lukuisia uudistuksia, mm. kollektivisointi eli maatilojen yhteiskunnan haltuun otto</a:t>
            </a:r>
          </a:p>
          <a:p>
            <a:r>
              <a:rPr lang="fi-FI" dirty="0" smtClean="0"/>
              <a:t>Sadan kukan kampanja: ihmiset saivat vapaasti sanoa mielipiteensä maan tilanteesta ja johdosta</a:t>
            </a:r>
          </a:p>
          <a:p>
            <a:r>
              <a:rPr lang="fi-FI" dirty="0" smtClean="0"/>
              <a:t>Oikeiston vastainen kampanja: sadan kukan kampajaa seurannut vaihe jolloin kommunismia ja puoluetta kritisoineita rankaistiin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48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Suuri harppaus 1958-1962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Alkoi Kiinan toisesta </a:t>
            </a:r>
            <a:r>
              <a:rPr lang="fi-FI" dirty="0" err="1" smtClean="0"/>
              <a:t>viisivuotissuunnittelusta</a:t>
            </a:r>
            <a:endParaRPr lang="fi-FI" dirty="0" smtClean="0"/>
          </a:p>
          <a:p>
            <a:r>
              <a:rPr lang="fi-FI" dirty="0" smtClean="0"/>
              <a:t>Tarkoitus oli modernisoida Kiinan talous</a:t>
            </a:r>
          </a:p>
          <a:p>
            <a:r>
              <a:rPr lang="fi-FI" dirty="0" smtClean="0"/>
              <a:t>Tarkoitus oli, että maatalous ja teollisuus tukisivat toisiaan</a:t>
            </a:r>
          </a:p>
          <a:p>
            <a:r>
              <a:rPr lang="fi-FI" dirty="0" smtClean="0"/>
              <a:t>Neuvostoliiton johtoasemaa kommunistimaiden keskuudessa ei hyväksytty, Kiina halusi pärjätä yksin.</a:t>
            </a:r>
          </a:p>
          <a:p>
            <a:r>
              <a:rPr lang="fi-FI" dirty="0" smtClean="0"/>
              <a:t>Suuren harppauksen seurauksena kiinalaiset keskittyivät teollisuuteen maatalouden sijaan, jolloin maatalous romahti</a:t>
            </a:r>
          </a:p>
          <a:p>
            <a:pPr lvl="1"/>
            <a:r>
              <a:rPr lang="fi-FI" dirty="0" smtClean="0"/>
              <a:t>40 miljoonaa kiinalaista kuoli nälkään</a:t>
            </a:r>
          </a:p>
          <a:p>
            <a:pPr lvl="1"/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4" y="3733364"/>
            <a:ext cx="4344006" cy="312463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4" y="3733364"/>
            <a:ext cx="4344006" cy="31246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4" y="3733364"/>
            <a:ext cx="434400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vahaun tulos haulle kiinan kulttuurivallankum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352"/>
            <a:ext cx="12192000" cy="77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3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Kulttuurivallankumous 1966-1969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6811" y="2103249"/>
            <a:ext cx="10804473" cy="473659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Virallisesti tarkoitus oli jatkaa vallankumouksellista luokkataistelua ja vapauttaa kiina liberaalisesta porvaristosta</a:t>
            </a:r>
          </a:p>
          <a:p>
            <a:r>
              <a:rPr lang="fi-FI" dirty="0" smtClean="0"/>
              <a:t>Mao pyrki palauttamaan valtaansa puolueessa menetettyään sitä (epäonnistuneen) suuren harppauksen jälkeen</a:t>
            </a:r>
          </a:p>
          <a:p>
            <a:r>
              <a:rPr lang="fi-FI" dirty="0" smtClean="0"/>
              <a:t>Erimielisyyksiä puolueen sisällä</a:t>
            </a:r>
          </a:p>
          <a:p>
            <a:pPr lvl="1"/>
            <a:r>
              <a:rPr lang="fi-FI" dirty="0" smtClean="0"/>
              <a:t>Mao halusi yllyttää kansalaisia itse estämään kapitalismin paluu, kun taas Maon seuraajaksi nimetty Liu </a:t>
            </a:r>
            <a:r>
              <a:rPr lang="fi-FI" dirty="0" err="1" smtClean="0"/>
              <a:t>Shaoq</a:t>
            </a:r>
            <a:r>
              <a:rPr lang="fi-FI" dirty="0" smtClean="0"/>
              <a:t> halusi lähettää maaseudulle työryhmiä kitkemään kapitalismi</a:t>
            </a:r>
          </a:p>
          <a:p>
            <a:r>
              <a:rPr lang="fi-FI" dirty="0" smtClean="0"/>
              <a:t>Nuorisoa kannustettiin perustamaan punakaarteja</a:t>
            </a:r>
          </a:p>
          <a:p>
            <a:r>
              <a:rPr lang="fi-FI" dirty="0" smtClean="0"/>
              <a:t>Kaikki vanha oli vihan kohteena, koska ne muistuttivat keisarillisesta menneisyydestä</a:t>
            </a:r>
          </a:p>
          <a:p>
            <a:r>
              <a:rPr lang="fi-FI" dirty="0" smtClean="0"/>
              <a:t>Äärivasemmistolaiset punakaartit aiheuttivat väkivaltaisuuksia ja kaaosta</a:t>
            </a:r>
          </a:p>
          <a:p>
            <a:r>
              <a:rPr lang="fi-FI" dirty="0" smtClean="0"/>
              <a:t>Kuka tahansa saattoi joutua kaartien väkivaltaisuuden kohteeksi</a:t>
            </a:r>
          </a:p>
          <a:p>
            <a:r>
              <a:rPr lang="fi-FI" dirty="0" smtClean="0"/>
              <a:t>Syyskuussa 1967 kaartit lakkautettiin</a:t>
            </a:r>
          </a:p>
          <a:p>
            <a:r>
              <a:rPr lang="fi-FI" dirty="0" smtClean="0"/>
              <a:t>Satoja tuhansia kiinalaisia kuoli ja loukkaantui kulttuurivallankumouksen aikana</a:t>
            </a:r>
          </a:p>
          <a:p>
            <a:r>
              <a:rPr lang="fi-FI" dirty="0" smtClean="0"/>
              <a:t>Kulttuurivallankumouksen päättymisajankohta on tulkinnanvarainen. Mao julisti sen päättyneeksi vuonna 1969, mutta jotkut sanovat sen päättyneen vasta Maon kuoltua vuonna 1976</a:t>
            </a:r>
          </a:p>
        </p:txBody>
      </p:sp>
    </p:spTree>
    <p:extLst>
      <p:ext uri="{BB962C8B-B14F-4D97-AF65-F5344CB8AC3E}">
        <p14:creationId xmlns:p14="http://schemas.microsoft.com/office/powerpoint/2010/main" val="21095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Pieni punainen kirja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Syntyi kulttuurivallankumouksen seurauksena</a:t>
            </a:r>
          </a:p>
          <a:p>
            <a:r>
              <a:rPr lang="fi-FI" dirty="0" smtClean="0"/>
              <a:t>Sisältää 427 sitaattia Maon puheista ja teksteistä</a:t>
            </a:r>
          </a:p>
          <a:p>
            <a:r>
              <a:rPr lang="fi-FI" dirty="0" smtClean="0"/>
              <a:t>Julkaistiin ensimmäisen kerran 1964</a:t>
            </a:r>
          </a:p>
          <a:p>
            <a:r>
              <a:rPr lang="fi-FI" dirty="0" smtClean="0"/>
              <a:t>Maailman toiseksi painetuin kirja</a:t>
            </a:r>
          </a:p>
          <a:p>
            <a:r>
              <a:rPr lang="fi-FI" dirty="0" smtClean="0"/>
              <a:t>Monia vanhoja kiinalaisia ja länsimaalaisia kirjoja hävitettiin, ja pieni punainen kirja annettiin tilalle</a:t>
            </a:r>
          </a:p>
          <a:p>
            <a:r>
              <a:rPr lang="fi-FI" dirty="0" smtClean="0"/>
              <a:t>Oli osa Maon henkilökulttia</a:t>
            </a:r>
          </a:p>
          <a:p>
            <a:pPr lvl="1"/>
            <a:r>
              <a:rPr lang="fi-FI" dirty="0"/>
              <a:t>Vahva henkilökultti oli avuksi vallan </a:t>
            </a:r>
            <a:r>
              <a:rPr lang="fi-FI" dirty="0" smtClean="0"/>
              <a:t>vahvistamisessa</a:t>
            </a:r>
          </a:p>
          <a:p>
            <a:pPr lvl="1"/>
            <a:endParaRPr lang="fi-FI" dirty="0"/>
          </a:p>
          <a:p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54" y="208659"/>
            <a:ext cx="3924848" cy="3143689"/>
          </a:xfrm>
          <a:prstGeom prst="rect">
            <a:avLst/>
          </a:prstGeom>
        </p:spPr>
      </p:pic>
      <p:pic>
        <p:nvPicPr>
          <p:cNvPr id="3074" name="Picture 2" descr="Kuvahaun tulos haulle maon punainen kir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71" y="4395183"/>
            <a:ext cx="3498320" cy="24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/>
          <a:lstStyle/>
          <a:p>
            <a:pPr algn="ctr"/>
            <a:r>
              <a:rPr lang="fi-FI" dirty="0" smtClean="0"/>
              <a:t>VIDEO!!!! :O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www.youtube.com/watch?v=5jWbhDERLk4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69" y="2678672"/>
            <a:ext cx="533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Puutyyppi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92</TotalTime>
  <Words>491</Words>
  <Application>Microsoft Office PowerPoint</Application>
  <PresentationFormat>Laajakuva</PresentationFormat>
  <Paragraphs>67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Wingdings</vt:lpstr>
      <vt:lpstr>Puutyyppi</vt:lpstr>
      <vt:lpstr>Mao Tse-Tung</vt:lpstr>
      <vt:lpstr>Lapsuus ja nuoruus</vt:lpstr>
      <vt:lpstr>Kommunistinen puolue  ja Mao</vt:lpstr>
      <vt:lpstr>Vallankumous ja Kiinan kansantasavalta</vt:lpstr>
      <vt:lpstr>Suuri harppaus 1958-1962</vt:lpstr>
      <vt:lpstr>PowerPoint-esitys</vt:lpstr>
      <vt:lpstr>Kulttuurivallankumous 1966-1969</vt:lpstr>
      <vt:lpstr>Pieni punainen kirja</vt:lpstr>
      <vt:lpstr>VIDEO!!!! :O</vt:lpstr>
      <vt:lpstr>Lähteet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 Tse-Tung</dc:title>
  <dc:creator>Käyt</dc:creator>
  <cp:lastModifiedBy>Käyt</cp:lastModifiedBy>
  <cp:revision>14</cp:revision>
  <dcterms:created xsi:type="dcterms:W3CDTF">2016-10-25T06:13:39Z</dcterms:created>
  <dcterms:modified xsi:type="dcterms:W3CDTF">2016-10-26T06:45:51Z</dcterms:modified>
</cp:coreProperties>
</file>