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1" r:id="rId18"/>
  </p:sldIdLst>
  <p:sldSz cx="9144000" cy="6858000" type="screen4x3"/>
  <p:notesSz cx="6724650" cy="97742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38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A5F7AA-E829-4FA0-862D-4AA7648A4D2F}" type="datetimeFigureOut">
              <a:rPr lang="fi-FI" smtClean="0"/>
              <a:t>18.4.2018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1600" dirty="0" smtClean="0"/>
              <a:t>Hiekanpään koulu - Jopo</a:t>
            </a:r>
            <a:br>
              <a:rPr lang="fi-FI" sz="1600" dirty="0" smtClean="0"/>
            </a:br>
            <a:r>
              <a:rPr lang="fi-FI" dirty="0" smtClean="0"/>
              <a:t>TYÖPAIKKAOPISKELU </a:t>
            </a:r>
            <a:br>
              <a:rPr lang="fi-FI" dirty="0" smtClean="0"/>
            </a:br>
            <a:r>
              <a:rPr lang="fi-FI" i="1" dirty="0">
                <a:solidFill>
                  <a:srgbClr val="7030A0"/>
                </a:solidFill>
              </a:rPr>
              <a:t>S</a:t>
            </a:r>
            <a:r>
              <a:rPr lang="fi-FI" i="1" dirty="0" smtClean="0">
                <a:solidFill>
                  <a:srgbClr val="7030A0"/>
                </a:solidFill>
              </a:rPr>
              <a:t>ylvin </a:t>
            </a:r>
            <a:r>
              <a:rPr lang="fi-FI" i="1" dirty="0">
                <a:solidFill>
                  <a:srgbClr val="7030A0"/>
                </a:solidFill>
              </a:rPr>
              <a:t>S</a:t>
            </a:r>
            <a:r>
              <a:rPr lang="fi-FI" i="1" dirty="0" smtClean="0">
                <a:solidFill>
                  <a:srgbClr val="7030A0"/>
                </a:solidFill>
              </a:rPr>
              <a:t>yli</a:t>
            </a:r>
            <a:endParaRPr lang="fi-FI" i="1" dirty="0">
              <a:solidFill>
                <a:srgbClr val="7030A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411760" y="4581128"/>
            <a:ext cx="6400800" cy="1473200"/>
          </a:xfrm>
        </p:spPr>
        <p:txBody>
          <a:bodyPr>
            <a:normAutofit/>
          </a:bodyPr>
          <a:lstStyle/>
          <a:p>
            <a:r>
              <a:rPr lang="fi-FI" i="1" dirty="0" smtClean="0">
                <a:solidFill>
                  <a:srgbClr val="7030A0"/>
                </a:solidFill>
              </a:rPr>
              <a:t>Mia Ylönen</a:t>
            </a:r>
          </a:p>
          <a:p>
            <a:r>
              <a:rPr lang="fi-FI" i="1" dirty="0" smtClean="0">
                <a:solidFill>
                  <a:srgbClr val="7030A0"/>
                </a:solidFill>
              </a:rPr>
              <a:t>8.3-25.5.2018</a:t>
            </a:r>
            <a:endParaRPr lang="fi-FI" i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6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Touhuiltiin lasten kans</a:t>
            </a:r>
            <a:r>
              <a:rPr lang="fi-FI" dirty="0" smtClean="0"/>
              <a:t>sa ulkona molempina päivinä paljon, koska oli todella hyvä sää.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6980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766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421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8320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7349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2581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5837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988840"/>
            <a:ext cx="7408333" cy="3450696"/>
          </a:xfrm>
        </p:spPr>
        <p:txBody>
          <a:bodyPr>
            <a:normAutofit/>
          </a:bodyPr>
          <a:lstStyle/>
          <a:p>
            <a:r>
              <a:rPr lang="fi-FI" dirty="0" smtClean="0"/>
              <a:t>M</a:t>
            </a:r>
            <a:r>
              <a:rPr lang="fi-FI" dirty="0" smtClean="0"/>
              <a:t>ukavinta</a:t>
            </a:r>
            <a:r>
              <a:rPr lang="fi-FI" dirty="0"/>
              <a:t> </a:t>
            </a:r>
            <a:r>
              <a:rPr lang="fi-FI" dirty="0" smtClean="0"/>
              <a:t>oli touhuta lasten kanssa monenlaisia asioita.</a:t>
            </a:r>
            <a:endParaRPr lang="fi-FI" dirty="0" smtClean="0"/>
          </a:p>
          <a:p>
            <a:r>
              <a:rPr lang="fi-FI" dirty="0" smtClean="0"/>
              <a:t>Saavutin tavoitteeni hyvin.</a:t>
            </a:r>
            <a:endParaRPr lang="fi-FI" dirty="0" smtClean="0"/>
          </a:p>
          <a:p>
            <a:r>
              <a:rPr lang="fi-FI" dirty="0" smtClean="0"/>
              <a:t>Ongelmia jakson aikana ei ollut.</a:t>
            </a:r>
          </a:p>
          <a:p>
            <a:r>
              <a:rPr lang="fi-FI" dirty="0" smtClean="0"/>
              <a:t>Sain tarpeeksi ohjausta ja apua.</a:t>
            </a:r>
          </a:p>
          <a:p>
            <a:r>
              <a:rPr lang="fi-FI" dirty="0" smtClean="0"/>
              <a:t>Ala voisi kiinnostaa minua ehkä tulevaisuudessa. </a:t>
            </a:r>
          </a:p>
          <a:p>
            <a:r>
              <a:rPr lang="fi-FI" dirty="0"/>
              <a:t>P</a:t>
            </a:r>
            <a:r>
              <a:rPr lang="fi-FI" dirty="0" smtClean="0"/>
              <a:t>äästäksesi alalle tarvitset joko lähihoitajan tai lastenhoitajan opiskelut. 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Pohdinta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31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Olin työpaikkaopiskelussa päiväkoti </a:t>
            </a:r>
            <a:r>
              <a:rPr lang="fi-FI" dirty="0"/>
              <a:t>S</a:t>
            </a:r>
            <a:r>
              <a:rPr lang="fi-FI" dirty="0" smtClean="0"/>
              <a:t>ylvin Sylissä </a:t>
            </a:r>
            <a:r>
              <a:rPr lang="fi-FI" dirty="0" smtClean="0"/>
              <a:t>8.3-25.5.2018</a:t>
            </a:r>
            <a:endParaRPr lang="fi-FI" dirty="0" smtClean="0"/>
          </a:p>
          <a:p>
            <a:r>
              <a:rPr lang="fi-FI" dirty="0" smtClean="0"/>
              <a:t>Valitsin työpaikan koska haluan nähdä millaista eroa on päiväkotien välillä ja lasten hoitoa lisää.</a:t>
            </a:r>
          </a:p>
          <a:p>
            <a:r>
              <a:rPr lang="fi-FI" dirty="0" smtClean="0"/>
              <a:t>Minulla on hyviä odotuksia työpaikan suhteen.</a:t>
            </a:r>
          </a:p>
          <a:p>
            <a:r>
              <a:rPr lang="fi-FI" dirty="0" smtClean="0"/>
              <a:t>Haluan oppia </a:t>
            </a:r>
            <a:r>
              <a:rPr lang="fi-FI" dirty="0" err="1" smtClean="0"/>
              <a:t>erinlaisten</a:t>
            </a:r>
            <a:r>
              <a:rPr lang="fi-FI" dirty="0" smtClean="0"/>
              <a:t> lapsien kanssa touhuamista.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Omat tavoitteet työpaikkajaksolta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10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altLang="fi-FI" dirty="0" smtClean="0"/>
              <a:t>Päiväkoti Sylvin Syli</a:t>
            </a:r>
          </a:p>
          <a:p>
            <a:r>
              <a:rPr lang="fi-FI" dirty="0" smtClean="0"/>
              <a:t>Yritys on aloittanut toimintansa 1.8.2000</a:t>
            </a:r>
          </a:p>
          <a:p>
            <a:r>
              <a:rPr lang="fi-FI" dirty="0" smtClean="0"/>
              <a:t>Se sijaitsee </a:t>
            </a:r>
            <a:r>
              <a:rPr lang="fi-FI" dirty="0" err="1" smtClean="0"/>
              <a:t>Sylvinkuja</a:t>
            </a:r>
            <a:r>
              <a:rPr lang="fi-FI" dirty="0" smtClean="0"/>
              <a:t> 1</a:t>
            </a:r>
          </a:p>
          <a:p>
            <a:r>
              <a:rPr lang="fi-FI" dirty="0" smtClean="0"/>
              <a:t>Työpaikalla toimitaan lasten kanssa </a:t>
            </a:r>
            <a:r>
              <a:rPr lang="fi-FI" dirty="0" err="1" smtClean="0"/>
              <a:t>erinlaisten</a:t>
            </a:r>
            <a:r>
              <a:rPr lang="fi-FI" dirty="0" smtClean="0"/>
              <a:t> asioiden parissa.</a:t>
            </a:r>
          </a:p>
          <a:p>
            <a:r>
              <a:rPr lang="fi-FI" dirty="0" smtClean="0"/>
              <a:t>Henkilökunnan määrä on 9</a:t>
            </a:r>
          </a:p>
          <a:p>
            <a:r>
              <a:rPr lang="fi-FI" dirty="0" smtClean="0"/>
              <a:t>Ammattinimikkeitä: lähihoitaja, lastenhoitaja</a:t>
            </a:r>
            <a:endParaRPr lang="fi-FI" i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SzPct val="75000"/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i-FI" dirty="0" smtClean="0"/>
              <a:t>Työpaikan yleisesittely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866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r>
              <a:rPr lang="fi-FI" dirty="0" smtClean="0"/>
              <a:t>M</a:t>
            </a:r>
            <a:r>
              <a:rPr lang="fi-FI" dirty="0" smtClean="0"/>
              <a:t>ielekkäimpiä tehtäviä oli pelailla lasten kanssa ja olla nukkarissa.</a:t>
            </a:r>
            <a:endParaRPr lang="fi-FI" dirty="0" smtClean="0"/>
          </a:p>
          <a:p>
            <a:r>
              <a:rPr lang="fi-FI" dirty="0" smtClean="0"/>
              <a:t>E</a:t>
            </a:r>
            <a:r>
              <a:rPr lang="fi-FI" dirty="0" smtClean="0"/>
              <a:t>pämieluisimpia tehtäviä ei ollut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Työtehtäväni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341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Ensimmäisellä viikolla tutustuin lapsiin, pelailtiin, oltiin ulkona ja askarreltiin.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378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Torstaina käytyiin luistelemassa keskuskentällä. </a:t>
            </a:r>
          </a:p>
          <a:p>
            <a:r>
              <a:rPr lang="fi-FI" dirty="0" smtClean="0"/>
              <a:t>Perjantaina meillä oli joku juhla missä oli myös eskarit mukana.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2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645024"/>
            <a:ext cx="2808312" cy="3037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7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Torstaina en ollut töissä olin </a:t>
            </a:r>
            <a:r>
              <a:rPr lang="fi-FI" dirty="0" err="1" smtClean="0"/>
              <a:t>kipeenä</a:t>
            </a:r>
            <a:r>
              <a:rPr lang="fi-FI" dirty="0" smtClean="0"/>
              <a:t>.</a:t>
            </a:r>
          </a:p>
          <a:p>
            <a:r>
              <a:rPr lang="fi-FI" dirty="0" smtClean="0"/>
              <a:t>Perjantaina menin töihin ja oli ihan normi päivä ja tehtiin </a:t>
            </a:r>
            <a:r>
              <a:rPr lang="fi-FI" dirty="0" err="1" smtClean="0"/>
              <a:t>virpomis</a:t>
            </a:r>
            <a:r>
              <a:rPr lang="fi-FI" smtClean="0"/>
              <a:t> vitsoja.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8658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79512" y="2636912"/>
            <a:ext cx="5112568" cy="1977669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Torstaina vietettiin pääsiäistä ja oltiin ulkona etsimässä suklaamunia. sitten loppu päivä oli ihan normaali olin nukkarissa ja sitten oli välipala.</a:t>
            </a:r>
          </a:p>
          <a:p>
            <a:r>
              <a:rPr lang="fi-FI" dirty="0" smtClean="0"/>
              <a:t>Perjantaina ei ollut töitä kun oli lomaa.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4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924944"/>
            <a:ext cx="3368973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Torstai ja perjantai oli todella kiireisiä päiviä. Siellä oli todella paljon </a:t>
            </a:r>
            <a:r>
              <a:rPr lang="fi-FI" smtClean="0"/>
              <a:t>työtekijöitä kipeänä </a:t>
            </a:r>
            <a:r>
              <a:rPr lang="fi-FI" dirty="0" smtClean="0"/>
              <a:t>niin on paljon tekemistä mm. varaston raivaamista ja askartelua.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8038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203</TotalTime>
  <Words>273</Words>
  <Application>Microsoft Office PowerPoint</Application>
  <PresentationFormat>Näytössä katseltava diaesitys (4:3)</PresentationFormat>
  <Paragraphs>47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Candara</vt:lpstr>
      <vt:lpstr>Symbol</vt:lpstr>
      <vt:lpstr>Aaltomuoto</vt:lpstr>
      <vt:lpstr>Hiekanpään koulu - Jopo TYÖPAIKKAOPISKELU  Sylvin Syli</vt:lpstr>
      <vt:lpstr>Omat tavoitteet työpaikkajaksolta</vt:lpstr>
      <vt:lpstr>Työpaikan yleisesittely</vt:lpstr>
      <vt:lpstr>Työtehtäväni</vt:lpstr>
      <vt:lpstr>Viikko 1</vt:lpstr>
      <vt:lpstr>Viikko 2</vt:lpstr>
      <vt:lpstr>Viikko 3</vt:lpstr>
      <vt:lpstr>Viikko 4</vt:lpstr>
      <vt:lpstr>Viikko 5</vt:lpstr>
      <vt:lpstr>Viikko 6</vt:lpstr>
      <vt:lpstr>Viikko 7</vt:lpstr>
      <vt:lpstr>Viikko 8</vt:lpstr>
      <vt:lpstr>Viikko 9</vt:lpstr>
      <vt:lpstr>Viikko 10</vt:lpstr>
      <vt:lpstr>Viikko 11</vt:lpstr>
      <vt:lpstr>Viikko 12</vt:lpstr>
      <vt:lpstr>Pohdinta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TYÖPAIKKAOPISKELU</dc:title>
  <dc:creator>Ilkka Tarvainen</dc:creator>
  <cp:lastModifiedBy>Mia Ylönen</cp:lastModifiedBy>
  <cp:revision>26</cp:revision>
  <cp:lastPrinted>2014-12-17T10:38:59Z</cp:lastPrinted>
  <dcterms:created xsi:type="dcterms:W3CDTF">2014-12-15T09:08:56Z</dcterms:created>
  <dcterms:modified xsi:type="dcterms:W3CDTF">2018-04-18T07:47:20Z</dcterms:modified>
</cp:coreProperties>
</file>