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</p:sldIdLst>
  <p:sldSz cx="9144000" cy="6858000" type="screen4x3"/>
  <p:notesSz cx="6724650" cy="97742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i="1" dirty="0">
                <a:solidFill>
                  <a:srgbClr val="7030A0"/>
                </a:solidFill>
              </a:rPr>
              <a:t>S</a:t>
            </a:r>
            <a:r>
              <a:rPr lang="fi-FI" i="1" dirty="0" smtClean="0">
                <a:solidFill>
                  <a:srgbClr val="7030A0"/>
                </a:solidFill>
              </a:rPr>
              <a:t>ylvin </a:t>
            </a:r>
            <a:r>
              <a:rPr lang="fi-FI" i="1" dirty="0">
                <a:solidFill>
                  <a:srgbClr val="7030A0"/>
                </a:solidFill>
              </a:rPr>
              <a:t>S</a:t>
            </a:r>
            <a:r>
              <a:rPr lang="fi-FI" i="1" dirty="0" smtClean="0">
                <a:solidFill>
                  <a:srgbClr val="7030A0"/>
                </a:solidFill>
              </a:rPr>
              <a:t>yli</a:t>
            </a:r>
            <a:endParaRPr lang="fi-FI" i="1" dirty="0">
              <a:solidFill>
                <a:srgbClr val="7030A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rgbClr val="7030A0"/>
                </a:solidFill>
              </a:rPr>
              <a:t>Mia Ylönen</a:t>
            </a:r>
          </a:p>
          <a:p>
            <a:r>
              <a:rPr lang="fi-FI" i="1" dirty="0" smtClean="0">
                <a:solidFill>
                  <a:srgbClr val="7030A0"/>
                </a:solidFill>
              </a:rPr>
              <a:t>8.3-25.5.2018</a:t>
            </a: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Touhuiltiin lasten kanssa ulkona molempina päivinä paljon, koska oli todella hyvä sää.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698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ihan perus juttuja pidettiin aamupiiri ja </a:t>
            </a:r>
            <a:r>
              <a:rPr lang="fi-FI" smtClean="0"/>
              <a:t>siiten touhuiltiin.</a:t>
            </a:r>
            <a:endParaRPr lang="fi-FI" dirty="0" smtClean="0"/>
          </a:p>
          <a:p>
            <a:r>
              <a:rPr lang="fi-FI" dirty="0" smtClean="0"/>
              <a:t>Perjantaina suunniteltiin äitienpäivä kortteja.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7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563721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lähdin kotiin koska tuli migreeni. </a:t>
            </a:r>
          </a:p>
          <a:p>
            <a:r>
              <a:rPr lang="fi-FI" dirty="0" smtClean="0"/>
              <a:t>Perjantaina juhlittiin vappua sisällä ja ulkona eritavoin.</a:t>
            </a:r>
          </a:p>
          <a:p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8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5" y="3717032"/>
            <a:ext cx="354900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2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oltiin paljon ulkona ja käytiin metsässä kävelemässä.</a:t>
            </a:r>
          </a:p>
          <a:p>
            <a:r>
              <a:rPr lang="fi-FI" dirty="0" smtClean="0"/>
              <a:t>Perjantaina ihan perus päivä.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9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2072829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2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ei ollut töitä kun oli helatorstai.</a:t>
            </a:r>
          </a:p>
          <a:p>
            <a:r>
              <a:rPr lang="fi-FI" dirty="0" smtClean="0"/>
              <a:t>Perjantaina oli vaan 8lasta niin oltiin koko aamu ulkona ja grillattiin ulkona.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10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23762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4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 ihan perus viikko oltiin ulkona ja potkittiin palloa.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258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aamusta lähettiin puistoon ja oltiin siellä ruokailuun asti. </a:t>
            </a:r>
            <a:endParaRPr lang="fi-FI" dirty="0"/>
          </a:p>
          <a:p>
            <a:r>
              <a:rPr lang="fi-FI" dirty="0" smtClean="0"/>
              <a:t>Perjantaina ihan perus päivä ja työt loppu.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12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316835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3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</a:t>
            </a:r>
            <a:r>
              <a:rPr lang="fi-FI" dirty="0"/>
              <a:t> </a:t>
            </a:r>
            <a:r>
              <a:rPr lang="fi-FI" dirty="0" smtClean="0"/>
              <a:t>oli touhuta lasten kanssa monenlaisia asioita.</a:t>
            </a:r>
          </a:p>
          <a:p>
            <a:r>
              <a:rPr lang="fi-FI" dirty="0" smtClean="0"/>
              <a:t>Saavutin tavoitteeni hyvin.</a:t>
            </a:r>
          </a:p>
          <a:p>
            <a:r>
              <a:rPr lang="fi-FI" dirty="0" smtClean="0"/>
              <a:t>Ongelmia jakson aikana ei ollut.</a:t>
            </a:r>
          </a:p>
          <a:p>
            <a:r>
              <a:rPr lang="fi-FI" dirty="0" smtClean="0"/>
              <a:t>Sain tarpeeksi ohjausta ja apua.</a:t>
            </a:r>
          </a:p>
          <a:p>
            <a:r>
              <a:rPr lang="fi-FI" dirty="0" smtClean="0"/>
              <a:t>Ala voisi kiinnostaa minua ehkä tulevaisuudessa. </a:t>
            </a:r>
          </a:p>
          <a:p>
            <a:r>
              <a:rPr lang="fi-FI" dirty="0"/>
              <a:t>P</a:t>
            </a:r>
            <a:r>
              <a:rPr lang="fi-FI" dirty="0" smtClean="0"/>
              <a:t>äästäksesi alalle tarvitset joko lähihoitajan tai lastenhoitajan opiskelut. 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Olin työpaikkaopiskelussa päiväkoti </a:t>
            </a:r>
            <a:r>
              <a:rPr lang="fi-FI" dirty="0"/>
              <a:t>S</a:t>
            </a:r>
            <a:r>
              <a:rPr lang="fi-FI" dirty="0" smtClean="0"/>
              <a:t>ylvin Sylissä 8.3-25.5.2018</a:t>
            </a:r>
          </a:p>
          <a:p>
            <a:r>
              <a:rPr lang="fi-FI" dirty="0" smtClean="0"/>
              <a:t>Valitsin työpaikan koska haluan nähdä millaista eroa on päiväkotien välillä ja lasten hoitoa lisää.</a:t>
            </a:r>
          </a:p>
          <a:p>
            <a:r>
              <a:rPr lang="fi-FI" dirty="0" smtClean="0"/>
              <a:t>Minulla on hyviä odotuksia työpaikan suhteen.</a:t>
            </a:r>
          </a:p>
          <a:p>
            <a:r>
              <a:rPr lang="fi-FI" dirty="0" smtClean="0"/>
              <a:t>Haluan oppia </a:t>
            </a:r>
            <a:r>
              <a:rPr lang="fi-FI" dirty="0" err="1" smtClean="0"/>
              <a:t>erinlaisten</a:t>
            </a:r>
            <a:r>
              <a:rPr lang="fi-FI" dirty="0" smtClean="0"/>
              <a:t> lapsien kanssa touhuamista.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altLang="fi-FI" dirty="0" smtClean="0"/>
              <a:t>Päiväkoti Sylvin Syli</a:t>
            </a:r>
          </a:p>
          <a:p>
            <a:r>
              <a:rPr lang="fi-FI" dirty="0" smtClean="0"/>
              <a:t>Yritys on aloittanut toimintansa 1.8.2000</a:t>
            </a:r>
          </a:p>
          <a:p>
            <a:r>
              <a:rPr lang="fi-FI" dirty="0" smtClean="0"/>
              <a:t>Se sijaitsee </a:t>
            </a:r>
            <a:r>
              <a:rPr lang="fi-FI" dirty="0" err="1" smtClean="0"/>
              <a:t>Sylvinkuja</a:t>
            </a:r>
            <a:r>
              <a:rPr lang="fi-FI" dirty="0" smtClean="0"/>
              <a:t> 1</a:t>
            </a:r>
          </a:p>
          <a:p>
            <a:r>
              <a:rPr lang="fi-FI" dirty="0" smtClean="0"/>
              <a:t>Työpaikalla toimitaan lasten kanssa </a:t>
            </a:r>
            <a:r>
              <a:rPr lang="fi-FI" dirty="0" err="1" smtClean="0"/>
              <a:t>erinlaisten</a:t>
            </a:r>
            <a:r>
              <a:rPr lang="fi-FI" dirty="0" smtClean="0"/>
              <a:t> asioiden parissa.</a:t>
            </a:r>
          </a:p>
          <a:p>
            <a:r>
              <a:rPr lang="fi-FI" dirty="0" smtClean="0"/>
              <a:t>Henkilökunnan määrä on 9</a:t>
            </a:r>
          </a:p>
          <a:p>
            <a:r>
              <a:rPr lang="fi-FI" dirty="0" smtClean="0"/>
              <a:t>Ammattinimikkeitä: lähihoitaja, lastenhoitaja</a:t>
            </a:r>
            <a:endParaRPr lang="fi-FI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75000"/>
              <a:buNone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r>
              <a:rPr lang="fi-FI" dirty="0" smtClean="0"/>
              <a:t>Mielekkäimpiä tehtäviä oli pelailla lasten kanssa ja olla nukkarissa.</a:t>
            </a:r>
          </a:p>
          <a:p>
            <a:r>
              <a:rPr lang="fi-FI" dirty="0" smtClean="0"/>
              <a:t>Epämieluisimpia tehtäviä ei ollut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Työtehtäväni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Ensimmäisellä viikolla tutustuin lapsiin, pelailtiin, oltiin ulkona ja askarreltiin.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78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käytyiin luistelemassa keskuskentällä. </a:t>
            </a:r>
          </a:p>
          <a:p>
            <a:r>
              <a:rPr lang="fi-FI" dirty="0" smtClean="0"/>
              <a:t>Perjantaina meillä oli joku juhla missä oli myös eskarit mukana.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2808312" cy="30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en ollut töissä olin </a:t>
            </a:r>
            <a:r>
              <a:rPr lang="fi-FI" dirty="0" err="1" smtClean="0"/>
              <a:t>kipeenä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Perjantaina menin töihin ja oli ihan normi päivä ja tehtiin </a:t>
            </a:r>
            <a:r>
              <a:rPr lang="fi-FI" dirty="0" err="1" smtClean="0"/>
              <a:t>virpomis</a:t>
            </a:r>
            <a:r>
              <a:rPr lang="fi-FI" smtClean="0"/>
              <a:t> vitsoja.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865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79512" y="2636912"/>
            <a:ext cx="5112568" cy="1977669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Torstaina vietettiin pääsiäistä ja oltiin ulkona etsimässä suklaamunia. sitten loppu päivä oli ihan normaali olin nukkarissa ja sitten oli välipala.</a:t>
            </a:r>
          </a:p>
          <a:p>
            <a:r>
              <a:rPr lang="fi-FI" dirty="0" smtClean="0"/>
              <a:t>Perjantaina ei ollut töitä kun oli lomaa.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36897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 ja perjantai oli todella kiireisiä päiviä. Siellä oli todella paljon </a:t>
            </a:r>
            <a:r>
              <a:rPr lang="fi-FI" smtClean="0"/>
              <a:t>työtekijöitä kipeänä </a:t>
            </a:r>
            <a:r>
              <a:rPr lang="fi-FI" dirty="0" smtClean="0"/>
              <a:t>niin on paljon tekemistä mm. varaston raivaamista ja askartelua.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038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</TotalTime>
  <Words>366</Words>
  <Application>Microsoft Office PowerPoint</Application>
  <PresentationFormat>Näytössä katseltava diaesitys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Candara</vt:lpstr>
      <vt:lpstr>Symbol</vt:lpstr>
      <vt:lpstr>Aaltomuoto</vt:lpstr>
      <vt:lpstr>Hiekanpään koulu - Jopo TYÖPAIKKAOPISKELU  Sylvin Syli</vt:lpstr>
      <vt:lpstr>Omat tavoitteet työpaikkajaksolta</vt:lpstr>
      <vt:lpstr>Työpaikan yleisesittely</vt:lpstr>
      <vt:lpstr>Työtehtäväni</vt:lpstr>
      <vt:lpstr>Viikko 1</vt:lpstr>
      <vt:lpstr>Viikko 2</vt:lpstr>
      <vt:lpstr>Viikko 3</vt:lpstr>
      <vt:lpstr>Viikko 4</vt:lpstr>
      <vt:lpstr>Viikko 5</vt:lpstr>
      <vt:lpstr>Viikko 6</vt:lpstr>
      <vt:lpstr>Viikko 7</vt:lpstr>
      <vt:lpstr>Viikko 8</vt:lpstr>
      <vt:lpstr>Viikko 9</vt:lpstr>
      <vt:lpstr>Viikko 10</vt:lpstr>
      <vt:lpstr>Viikko 11</vt:lpstr>
      <vt:lpstr>Viikko 12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Mia Ylönen</cp:lastModifiedBy>
  <cp:revision>33</cp:revision>
  <cp:lastPrinted>2014-12-17T10:38:59Z</cp:lastPrinted>
  <dcterms:created xsi:type="dcterms:W3CDTF">2014-12-15T09:08:56Z</dcterms:created>
  <dcterms:modified xsi:type="dcterms:W3CDTF">2018-05-28T06:53:15Z</dcterms:modified>
</cp:coreProperties>
</file>