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180F122-6393-4131-B0B2-CC7F29CB2DF1}" type="datetimeFigureOut">
              <a:rPr lang="fi-FI" smtClean="0"/>
              <a:t>10.2.2016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09F37ED-138B-462E-A8C3-69D29D539438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ort.fi/varhaiskasvatus/liikkumis-ja-hyvinvointiohjelma-ilo-kasvaa-liikkuen/ilmoittaudu-ohjelmaa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ort.fi/varhaiskasvatus/liikkumis-ja-hyvinvointiohjelma-ilo-kasvaa-liikkuen/hyvat-kaytannot-blogit" TargetMode="External"/><Relationship Id="rId2" Type="http://schemas.openxmlformats.org/officeDocument/2006/relationships/hyperlink" Target="http://www.sport.fi/varhaiskasvatus/liikkumis-ja-hyvinvointiohjelma-ilo-kasvaa-liikkuen/ohjelman-kuvau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port.fi/system/resources/W1siZiIsIjIwMTYvMDIvMDQvMDlfNDFfMzJfMzI4X0lsb19rYXN2YWFfbGlpa2t1ZW5fbmV0dGlzaXZ1amVuX29oamVldF95a3Npa190LnBkZiJdXQ/Ilo%20kasvaa%20liikkuen_nettisivujen%20ohjeet_yksik%C3%B6t.pd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ort.fi/varhaiskasvatus/liikkumis-ja-hyvinvointiohjelma-ilo-kasvaa-liikkuen/tilaisuudet/kuntakiertue-2015/kuntakiertue-kuopi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823516"/>
          </a:xfrm>
        </p:spPr>
        <p:txBody>
          <a:bodyPr/>
          <a:lstStyle/>
          <a:p>
            <a:r>
              <a:rPr lang="fi-FI" dirty="0" err="1" smtClean="0"/>
              <a:t>VALON:n</a:t>
            </a:r>
            <a:r>
              <a:rPr lang="fi-FI" dirty="0" smtClean="0"/>
              <a:t> Ilo kasvaa liikkuen ohjelma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87624" y="2780928"/>
            <a:ext cx="6400800" cy="1473200"/>
          </a:xfrm>
        </p:spPr>
        <p:txBody>
          <a:bodyPr/>
          <a:lstStyle/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 descr="Ilo Kasva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140968"/>
            <a:ext cx="4276725" cy="2847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4065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99592" y="1556792"/>
            <a:ext cx="7408333" cy="4464496"/>
          </a:xfrm>
        </p:spPr>
        <p:txBody>
          <a:bodyPr>
            <a:normAutofit lnSpcReduction="10000"/>
          </a:bodyPr>
          <a:lstStyle/>
          <a:p>
            <a:r>
              <a:rPr lang="fi-FI" sz="2800" dirty="0" smtClean="0"/>
              <a:t>Tavoite </a:t>
            </a:r>
            <a:r>
              <a:rPr lang="fi-FI" sz="2800" dirty="0"/>
              <a:t>on yksinkertainen: </a:t>
            </a:r>
            <a:r>
              <a:rPr lang="fi-FI" sz="2800" b="1" dirty="0"/>
              <a:t>Jokaisella lapsella tulee olla päivittäinen mahdollisuus liikkumiseen ja liikunnan iloon. </a:t>
            </a:r>
            <a:endParaRPr lang="fi-FI" sz="2800" b="1" dirty="0" smtClean="0"/>
          </a:p>
          <a:p>
            <a:pPr marL="0" indent="0">
              <a:buNone/>
            </a:pPr>
            <a:endParaRPr lang="fi-FI" sz="2800" b="1" dirty="0" smtClean="0"/>
          </a:p>
          <a:p>
            <a:r>
              <a:rPr lang="fi-FI" dirty="0"/>
              <a:t>Ohjelma </a:t>
            </a:r>
            <a:r>
              <a:rPr lang="fi-FI" dirty="0" smtClean="0"/>
              <a:t>tukee </a:t>
            </a:r>
            <a:r>
              <a:rPr lang="fi-FI" dirty="0"/>
              <a:t>käytännönläheisesti vasun, varhaiskasvatuslain, varhaiskasvatuksen liikunnan suositusten sekä uusien esiopetuksen opetussuunnitelman perusteiden toteuttamista. 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Ohjelman </a:t>
            </a:r>
            <a:r>
              <a:rPr lang="fi-FI" b="1" dirty="0"/>
              <a:t>päämääränä on liikuntamyönteinen toimintakulttuuri </a:t>
            </a:r>
            <a:r>
              <a:rPr lang="fi-FI" dirty="0"/>
              <a:t>varhaiskasvatuksessa.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fi-FI" b="1" kern="1800" dirty="0">
                <a:latin typeface="Times New Roman"/>
                <a:ea typeface="Times New Roman"/>
                <a:cs typeface="Calibri"/>
              </a:rPr>
              <a:t>Ohjelman kuvaus </a:t>
            </a:r>
            <a:r>
              <a:rPr lang="fi-FI" sz="1600" dirty="0">
                <a:latin typeface="Arial"/>
                <a:ea typeface="Calibri"/>
                <a:cs typeface="Calibri"/>
              </a:rPr>
              <a:t/>
            </a:r>
            <a:br>
              <a:rPr lang="fi-FI" sz="1600" dirty="0">
                <a:latin typeface="Arial"/>
                <a:ea typeface="Calibri"/>
                <a:cs typeface="Calibri"/>
              </a:rPr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9462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92500"/>
          </a:bodyPr>
          <a:lstStyle/>
          <a:p>
            <a:r>
              <a:rPr lang="fi-FI" dirty="0" err="1" smtClean="0"/>
              <a:t>Ilmoittauminen</a:t>
            </a:r>
            <a:r>
              <a:rPr lang="fi-FI" dirty="0" smtClean="0"/>
              <a:t> </a:t>
            </a:r>
            <a:r>
              <a:rPr lang="fi-FI" dirty="0" err="1" smtClean="0"/>
              <a:t>VALO:n</a:t>
            </a:r>
            <a:r>
              <a:rPr lang="fi-FI" dirty="0" smtClean="0"/>
              <a:t> sivuilla:				</a:t>
            </a:r>
            <a:r>
              <a:rPr lang="fi-FI" u="sng" dirty="0">
                <a:hlinkClick r:id="rId2"/>
              </a:rPr>
              <a:t>http://www.sport.fi/varhaiskasvatus/liikkumis-ja-hyvinvointiohjelma-ilo-kasvaa-liikkuen/ilmoittaudu-ohjelmaan</a:t>
            </a:r>
            <a:endParaRPr lang="fi-FI" dirty="0"/>
          </a:p>
          <a:p>
            <a:pPr lvl="0"/>
            <a:r>
              <a:rPr lang="fi-FI" dirty="0"/>
              <a:t>Ilmoittautumisen jälkeen </a:t>
            </a:r>
            <a:r>
              <a:rPr lang="fi-FI" dirty="0" smtClean="0"/>
              <a:t>saatte käyttäjätunnukset</a:t>
            </a:r>
            <a:r>
              <a:rPr lang="fi-FI" dirty="0"/>
              <a:t>, joilla pääsette kirjautumaan ohjelman nettisivuille. </a:t>
            </a:r>
            <a:endParaRPr lang="fi-FI" dirty="0" smtClean="0"/>
          </a:p>
          <a:p>
            <a:pPr lvl="0"/>
            <a:r>
              <a:rPr lang="fi-FI" dirty="0" smtClean="0"/>
              <a:t>Kukin </a:t>
            </a:r>
            <a:r>
              <a:rPr lang="fi-FI" dirty="0"/>
              <a:t>ilmoittautunut päiväkoti/yksikkö saa omat käyttäjätunnukset. Lisäksi esimies saa omat tunnukset. </a:t>
            </a:r>
            <a:endParaRPr lang="fi-FI" dirty="0" smtClean="0"/>
          </a:p>
          <a:p>
            <a:pPr lvl="0"/>
            <a:r>
              <a:rPr lang="fi-FI" dirty="0"/>
              <a:t>T</a:t>
            </a:r>
            <a:r>
              <a:rPr lang="fi-FI" dirty="0" smtClean="0"/>
              <a:t>unnusten </a:t>
            </a:r>
            <a:r>
              <a:rPr lang="fi-FI" dirty="0"/>
              <a:t>saamiseen voi mennä </a:t>
            </a:r>
            <a:r>
              <a:rPr lang="fi-FI" b="1" dirty="0"/>
              <a:t>1-2 viikkoa.  Tunnukset toimitetaan esimiehen sähköpostiin. </a:t>
            </a:r>
            <a:r>
              <a:rPr lang="fi-FI" dirty="0"/>
              <a:t> </a:t>
            </a:r>
            <a:endParaRPr lang="fi-FI" dirty="0" smtClean="0"/>
          </a:p>
          <a:p>
            <a:pPr lvl="0"/>
            <a:r>
              <a:rPr lang="fi-FI" dirty="0" smtClean="0"/>
              <a:t>Ilmoittautumiset helmikuun aikana!!!</a:t>
            </a:r>
            <a:endParaRPr lang="fi-FI" dirty="0"/>
          </a:p>
          <a:p>
            <a:endParaRPr lang="fi-FI" dirty="0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ILMOITTAUTUMINEN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8451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27584" y="1772816"/>
            <a:ext cx="7408333" cy="4176464"/>
          </a:xfrm>
        </p:spPr>
        <p:txBody>
          <a:bodyPr/>
          <a:lstStyle/>
          <a:p>
            <a:pPr lvl="0"/>
            <a:r>
              <a:rPr lang="fi-FI" dirty="0" smtClean="0"/>
              <a:t>jokaiselle </a:t>
            </a:r>
            <a:r>
              <a:rPr lang="fi-FI" dirty="0"/>
              <a:t>päiväkodille nimetään oma kehittäjäpari = sparrauspari</a:t>
            </a:r>
            <a:r>
              <a:rPr lang="fi-FI" dirty="0" smtClean="0"/>
              <a:t>.</a:t>
            </a:r>
          </a:p>
          <a:p>
            <a:pPr marL="0" lvl="0" indent="0">
              <a:buNone/>
            </a:pPr>
            <a:r>
              <a:rPr lang="fi-FI" dirty="0" smtClean="0"/>
              <a:t> </a:t>
            </a:r>
          </a:p>
          <a:p>
            <a:pPr lvl="0"/>
            <a:r>
              <a:rPr lang="fi-FI" dirty="0" smtClean="0"/>
              <a:t>Kehittämistyö </a:t>
            </a:r>
            <a:r>
              <a:rPr lang="fi-FI" dirty="0"/>
              <a:t>etenee kehittämistehtävien palauttamisen lisäksi parisparrauksen myötä. </a:t>
            </a:r>
            <a:endParaRPr lang="fi-FI" dirty="0" smtClean="0"/>
          </a:p>
          <a:p>
            <a:pPr marL="0" lvl="0" indent="0">
              <a:buNone/>
            </a:pPr>
            <a:endParaRPr lang="fi-FI" dirty="0" smtClean="0"/>
          </a:p>
          <a:p>
            <a:pPr lvl="0"/>
            <a:r>
              <a:rPr lang="fi-FI" dirty="0" smtClean="0"/>
              <a:t>Tarkoituksena </a:t>
            </a:r>
            <a:r>
              <a:rPr lang="fi-FI" dirty="0"/>
              <a:t>on, että yksikkö käy vertaiskeskustelua oman sparrausparinsa kanssa kehittämistyön tuloksista. Vertaiskeskustelu on olennainen osa arviointia ja kehittämistyön eteenpäin viemistä. 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SPARRAUSPARI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7109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052736"/>
            <a:ext cx="7408333" cy="5073427"/>
          </a:xfrm>
        </p:spPr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dirty="0" smtClean="0"/>
              <a:t>Maksuton </a:t>
            </a:r>
            <a:r>
              <a:rPr lang="fi-FI" dirty="0"/>
              <a:t>ohjelma </a:t>
            </a:r>
            <a:endParaRPr lang="fi-FI" dirty="0" smtClean="0"/>
          </a:p>
          <a:p>
            <a:r>
              <a:rPr lang="fi-FI" dirty="0" smtClean="0"/>
              <a:t>Konkreettiset</a:t>
            </a:r>
            <a:r>
              <a:rPr lang="fi-FI" dirty="0"/>
              <a:t>, </a:t>
            </a:r>
            <a:r>
              <a:rPr lang="fi-FI" dirty="0" smtClean="0"/>
              <a:t>askelmerkit </a:t>
            </a:r>
            <a:r>
              <a:rPr lang="fi-FI" dirty="0"/>
              <a:t>ja työkalut </a:t>
            </a:r>
            <a:endParaRPr lang="fi-FI" dirty="0" smtClean="0"/>
          </a:p>
          <a:p>
            <a:r>
              <a:rPr lang="fi-FI" dirty="0" smtClean="0"/>
              <a:t>Ohjelma </a:t>
            </a:r>
            <a:r>
              <a:rPr lang="fi-FI" dirty="0"/>
              <a:t>etenee viitoitettua reittiä pitkin, jota voi kulkea omassa aikataulussaan sekä omien tarpeiden ja mahdollisuuksien mukaan. </a:t>
            </a:r>
            <a:endParaRPr lang="fi-FI" dirty="0" smtClean="0"/>
          </a:p>
          <a:p>
            <a:r>
              <a:rPr lang="fi-FI" dirty="0" smtClean="0"/>
              <a:t>Tarkoituksena </a:t>
            </a:r>
            <a:r>
              <a:rPr lang="fi-FI" dirty="0"/>
              <a:t>on kehittää ja lisätä lasten liikkumista pienin askelin. </a:t>
            </a:r>
          </a:p>
          <a:p>
            <a:r>
              <a:rPr lang="fi-FI" dirty="0" smtClean="0"/>
              <a:t>Toteuttaminen </a:t>
            </a:r>
            <a:r>
              <a:rPr lang="fi-FI" dirty="0"/>
              <a:t>kestää vähintään 3-4 </a:t>
            </a:r>
            <a:r>
              <a:rPr lang="fi-FI" dirty="0" smtClean="0"/>
              <a:t>vuotta</a:t>
            </a:r>
          </a:p>
          <a:p>
            <a:r>
              <a:rPr lang="fi-FI" dirty="0"/>
              <a:t>P</a:t>
            </a:r>
            <a:r>
              <a:rPr lang="fi-FI" dirty="0" smtClean="0"/>
              <a:t>rosessin </a:t>
            </a:r>
            <a:r>
              <a:rPr lang="fi-FI" dirty="0"/>
              <a:t>loppuvaiheessa on mahdollista saada. </a:t>
            </a:r>
          </a:p>
          <a:p>
            <a:r>
              <a:rPr lang="fi-FI" b="1" dirty="0" smtClean="0"/>
              <a:t>Ilo </a:t>
            </a:r>
            <a:r>
              <a:rPr lang="fi-FI" b="1" dirty="0"/>
              <a:t>kasvaa liikkuen – </a:t>
            </a:r>
            <a:r>
              <a:rPr lang="fi-FI" b="1" dirty="0" smtClean="0"/>
              <a:t>laatutunnus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7039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49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OHJELMASSA ETENEMINEN</a:t>
            </a:r>
            <a:endParaRPr lang="fi-FI" dirty="0"/>
          </a:p>
        </p:txBody>
      </p:sp>
      <p:pic>
        <p:nvPicPr>
          <p:cNvPr id="4" name="Sisällön paikkamerkki 3" descr="Prosessikuva Ilokasvaaliikkuen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7560839" cy="45693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078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27584" y="1412776"/>
            <a:ext cx="7408333" cy="4824536"/>
          </a:xfrm>
        </p:spPr>
        <p:txBody>
          <a:bodyPr>
            <a:normAutofit fontScale="92500"/>
          </a:bodyPr>
          <a:lstStyle/>
          <a:p>
            <a:r>
              <a:rPr lang="fi-FI" b="1" dirty="0" smtClean="0"/>
              <a:t>Pienin </a:t>
            </a:r>
            <a:r>
              <a:rPr lang="fi-FI" b="1" dirty="0"/>
              <a:t>askelin kehittämismenetelmä (Vaihe 1 - Oivaltaminen ja liikettä!)</a:t>
            </a:r>
            <a:endParaRPr lang="fi-FI" dirty="0"/>
          </a:p>
          <a:p>
            <a:r>
              <a:rPr lang="fi-FI" dirty="0" smtClean="0"/>
              <a:t>Tavoitteena </a:t>
            </a:r>
            <a:r>
              <a:rPr lang="fi-FI" dirty="0"/>
              <a:t>on kehittää lasten liikkumista pienin </a:t>
            </a:r>
            <a:r>
              <a:rPr lang="fi-FI" dirty="0" smtClean="0"/>
              <a:t>askelin.</a:t>
            </a:r>
          </a:p>
          <a:p>
            <a:r>
              <a:rPr lang="fi-FI" dirty="0" smtClean="0"/>
              <a:t>Jokainen </a:t>
            </a:r>
            <a:r>
              <a:rPr lang="fi-FI" dirty="0"/>
              <a:t>askel sisältää neljä eri vaihetta</a:t>
            </a:r>
            <a:r>
              <a:rPr lang="fi-FI" b="1" dirty="0"/>
              <a:t>; </a:t>
            </a:r>
            <a:r>
              <a:rPr lang="fi-FI" b="1" dirty="0" err="1" smtClean="0"/>
              <a:t>suunnittele-tee-arvioi-paranna</a:t>
            </a:r>
            <a:r>
              <a:rPr lang="fi-FI" dirty="0" smtClean="0"/>
              <a:t>.</a:t>
            </a:r>
          </a:p>
          <a:p>
            <a:r>
              <a:rPr lang="fi-FI" dirty="0" smtClean="0"/>
              <a:t>Askel </a:t>
            </a:r>
            <a:r>
              <a:rPr lang="fi-FI" dirty="0"/>
              <a:t>kerrallaan edetään määrätietoisesti kohti tavoitetta</a:t>
            </a:r>
            <a:r>
              <a:rPr lang="fi-FI" dirty="0" smtClean="0"/>
              <a:t>.</a:t>
            </a:r>
          </a:p>
          <a:p>
            <a:r>
              <a:rPr lang="fi-FI" dirty="0" smtClean="0"/>
              <a:t>Yhteisistä </a:t>
            </a:r>
            <a:r>
              <a:rPr lang="fi-FI" dirty="0"/>
              <a:t>tavoitteista sekä toimintatavoista keskustellaan ja sovitaan yhdessä oivaltaen. </a:t>
            </a:r>
            <a:endParaRPr lang="fi-FI" dirty="0" smtClean="0"/>
          </a:p>
          <a:p>
            <a:r>
              <a:rPr lang="fi-FI"/>
              <a:t>K</a:t>
            </a:r>
            <a:r>
              <a:rPr lang="fi-FI" smtClean="0"/>
              <a:t>ehittämisaskelia </a:t>
            </a:r>
            <a:r>
              <a:rPr lang="fi-FI" dirty="0"/>
              <a:t>tulee ottaa useampia eli yhden pienen askeleen jälkeen otetaan seuraava pieni askel. </a:t>
            </a:r>
            <a:endParaRPr lang="fi-FI" dirty="0" smtClean="0"/>
          </a:p>
          <a:p>
            <a:r>
              <a:rPr lang="fi-FI" dirty="0" smtClean="0"/>
              <a:t>Pienten </a:t>
            </a:r>
            <a:r>
              <a:rPr lang="fi-FI" dirty="0"/>
              <a:t>askelten ideologiaa toteutetaan läpi koko ohjelman.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PIENIN ASKELIN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91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5040560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Ohjelman kuvaus, pienin askelin lomake </a:t>
            </a:r>
            <a:r>
              <a:rPr lang="fi-FI" dirty="0"/>
              <a:t>ym.	</a:t>
            </a:r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www.sport.fi/varhaiskasvatus/liikkumis-ja-hyvinvointiohjelma-ilo-kasvaa-liikkuen/ohjelman-kuvaus</a:t>
            </a:r>
            <a:endParaRPr lang="fi-FI" dirty="0" smtClean="0"/>
          </a:p>
          <a:p>
            <a:r>
              <a:rPr lang="fi-FI" dirty="0" smtClean="0"/>
              <a:t>Käytännön </a:t>
            </a:r>
            <a:r>
              <a:rPr lang="fi-FI" dirty="0" err="1" smtClean="0"/>
              <a:t>vinkkejä/blogit</a:t>
            </a:r>
            <a:r>
              <a:rPr lang="fi-FI" dirty="0" smtClean="0"/>
              <a:t>					</a:t>
            </a:r>
            <a:r>
              <a:rPr lang="fi-FI" dirty="0" smtClean="0">
                <a:hlinkClick r:id="rId3"/>
              </a:rPr>
              <a:t>http</a:t>
            </a:r>
            <a:r>
              <a:rPr lang="fi-FI" dirty="0">
                <a:hlinkClick r:id="rId3"/>
              </a:rPr>
              <a:t>://</a:t>
            </a:r>
            <a:r>
              <a:rPr lang="fi-FI" dirty="0" smtClean="0">
                <a:hlinkClick r:id="rId3"/>
              </a:rPr>
              <a:t>www.sport.fi/varhaiskasvatus/liikkumis-ja-hyvinvointiohjelma-ilo-kasvaa-liikkuen/hyvat-kaytannot-blogit</a:t>
            </a:r>
            <a:endParaRPr lang="fi-FI" dirty="0" smtClean="0"/>
          </a:p>
          <a:p>
            <a:r>
              <a:rPr lang="fi-FI" dirty="0" smtClean="0"/>
              <a:t>Ohje </a:t>
            </a:r>
            <a:r>
              <a:rPr lang="fi-FI" dirty="0"/>
              <a:t>nettisivujen käyttöön	</a:t>
            </a:r>
            <a:r>
              <a:rPr lang="fi-FI" dirty="0">
                <a:hlinkClick r:id="rId4"/>
              </a:rPr>
              <a:t>http://</a:t>
            </a:r>
            <a:r>
              <a:rPr lang="fi-FI" dirty="0" smtClean="0">
                <a:hlinkClick r:id="rId4"/>
              </a:rPr>
              <a:t>www.sport.fi/system/resources/W1siZiIsIjIwMTYvMDIvMDQvMDlfNDFfMzJfMzI4X0lsb19rYXN2YWFfbGlpa2t1ZW5fbmV0dGlzaXZ1amVuX29oamVldF95a3Npa190LnBkZiJdXQ/Ilo%20kasvaa%20liikkuen_nettisivujen%20ohjeet_yksik%C3%B6t.pdf</a:t>
            </a:r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LINKKEJÄ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28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971600" y="2132856"/>
            <a:ext cx="7408333" cy="3168352"/>
          </a:xfrm>
        </p:spPr>
        <p:txBody>
          <a:bodyPr/>
          <a:lstStyle/>
          <a:p>
            <a:r>
              <a:rPr lang="fi-FI" dirty="0" smtClean="0"/>
              <a:t>Lasten liikkumisesta tutkimustietoa (</a:t>
            </a:r>
            <a:r>
              <a:rPr lang="fi-FI" dirty="0"/>
              <a:t>Kuopion esitys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www.sport.fi/varhaiskasvatus/liikkumis-ja-hyvinvointiohjelma-ilo-kasvaa-liikkuen/tilaisuudet/kuntakiertue-2015/kuntakiertue-kuopio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LIIKUNNASTA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8525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184</TotalTime>
  <Words>207</Words>
  <Application>Microsoft Office PowerPoint</Application>
  <PresentationFormat>Näytössä katseltava diaesitys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Aaltomuoto</vt:lpstr>
      <vt:lpstr>VALON:n Ilo kasvaa liikkuen ohjelma</vt:lpstr>
      <vt:lpstr>Ohjelman kuvaus  </vt:lpstr>
      <vt:lpstr>ILMOITTAUTUMINEN</vt:lpstr>
      <vt:lpstr>SPARRAUSPARI</vt:lpstr>
      <vt:lpstr>PowerPoint-esitys</vt:lpstr>
      <vt:lpstr>OHJELMASSA ETENEMINEN</vt:lpstr>
      <vt:lpstr>PIENIN ASKELIN</vt:lpstr>
      <vt:lpstr>LINKKEJÄ</vt:lpstr>
      <vt:lpstr>LIIKUNNASTA</vt:lpstr>
    </vt:vector>
  </TitlesOfParts>
  <Company>Lapinlahti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VALON:n Ilo kasvaa liikkuen ohjelma</dc:title>
  <dc:creator>Paananen Mervi</dc:creator>
  <cp:lastModifiedBy>Paananen Mervi</cp:lastModifiedBy>
  <cp:revision>17</cp:revision>
  <dcterms:created xsi:type="dcterms:W3CDTF">2016-02-05T12:18:33Z</dcterms:created>
  <dcterms:modified xsi:type="dcterms:W3CDTF">2016-02-10T13:25:21Z</dcterms:modified>
</cp:coreProperties>
</file>