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993503-D136-6B0C-E32E-AB75FA59A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518CDD1-5FB5-EBD7-F4D9-C7DC5DAD2C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B78F123-1348-D3B3-ED64-B6659A384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9EA08-E29E-B448-8CE8-564830008BCC}" type="datetimeFigureOut">
              <a:rPr lang="fi-FI" smtClean="0"/>
              <a:t>22.11.2022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3E2CDF5-9B43-DF90-77F0-E1450C41F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AC73513-F6E2-A956-8A1F-57565C936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0C06F-39E3-2D45-82AD-57A4DB5C99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9686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59EAF4-8155-977B-AFE9-1AEA71199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03C41BC-1B7C-28E9-DECE-38089E0B6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21456B-F4FA-5D08-B2A6-DFABD766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9EA08-E29E-B448-8CE8-564830008BCC}" type="datetimeFigureOut">
              <a:rPr lang="fi-FI" smtClean="0"/>
              <a:t>22.11.2022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C719A88-0734-0C03-5449-D9BBC49B6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DAD0584-8BEB-417C-459D-32DCB0B7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0C06F-39E3-2D45-82AD-57A4DB5C99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244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CB349618-A170-61C6-C2C9-DE6744F1D8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1FBF8FB-B82D-7FAD-2B71-CEC4F9E69D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4E3AE24-F5FE-3F66-519B-7307A222F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9EA08-E29E-B448-8CE8-564830008BCC}" type="datetimeFigureOut">
              <a:rPr lang="fi-FI" smtClean="0"/>
              <a:t>22.11.2022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FE33D3F-9F3C-DA91-89A0-A00CA6D7A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F95EE70-6C3F-901A-F223-65A701CE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0C06F-39E3-2D45-82AD-57A4DB5C99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6854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6368AC-4CB5-6136-0FA2-95258C62C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A30290-25E7-1784-E687-2A0E9AFA2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03EAE5C-49AC-0E80-74EB-15B1FF84B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9EA08-E29E-B448-8CE8-564830008BCC}" type="datetimeFigureOut">
              <a:rPr lang="fi-FI" smtClean="0"/>
              <a:t>22.11.2022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685600A-F503-E305-29E5-D06F03CF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92EAE37-A936-B5C2-8CE4-7E6B3AFB2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0C06F-39E3-2D45-82AD-57A4DB5C99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9054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F02518-B8A0-F7F8-97C2-038460807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24CBA3B-F58B-A745-4F55-7DCF3BA5C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F77F129-0719-5B1E-6ACD-F5460E178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9EA08-E29E-B448-8CE8-564830008BCC}" type="datetimeFigureOut">
              <a:rPr lang="fi-FI" smtClean="0"/>
              <a:t>22.11.2022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F052D1E-550C-73B6-BBC1-E30765EB4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338497A-7DB6-C8CC-949E-64DF984C4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0C06F-39E3-2D45-82AD-57A4DB5C99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2041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A277B5-62C8-E146-7DA9-3FEC2D90C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85DD00-325E-8623-6B0A-949BC890FA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F753C68-BCA9-AE79-580D-A2EFC5F96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90D3CE5-DA5E-90EB-01B8-995440D6C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9EA08-E29E-B448-8CE8-564830008BCC}" type="datetimeFigureOut">
              <a:rPr lang="fi-FI" smtClean="0"/>
              <a:t>22.11.2022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F95EDB7-AD1C-8002-1B41-80FDFE63F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27318AF-9AFB-D13F-BDE1-5CEF196B7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0C06F-39E3-2D45-82AD-57A4DB5C99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6760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08FC87-E149-28EB-DB69-A2C2B0EFA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F4A7DCC-75DB-1C22-34E6-7B099B6D0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1FC5BAF-7D12-AC86-6218-D7C2582DC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BF1B2DF-6427-767B-2FD9-DD6DEA4C35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67D4659-A829-58E9-940D-D5DBAC48A5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FBE5868-5A65-D794-37F8-2B9E3EC9D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9EA08-E29E-B448-8CE8-564830008BCC}" type="datetimeFigureOut">
              <a:rPr lang="fi-FI" smtClean="0"/>
              <a:t>22.11.2022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F3C9BF3-9481-568B-21EB-143FAE9AC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F9EB55C-4D9F-E570-0AD9-5ADE70B06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0C06F-39E3-2D45-82AD-57A4DB5C99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3158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D36EBE-DD5F-E6CC-6C61-0BD501FF3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6BBE113-F31E-5DAC-8BDC-8216ED7F8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9EA08-E29E-B448-8CE8-564830008BCC}" type="datetimeFigureOut">
              <a:rPr lang="fi-FI" smtClean="0"/>
              <a:t>22.11.2022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AC6138D-8690-7A0D-C7F2-BC12C4DB7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24C6E6C-7EE9-B5C4-DDD7-037AB2CB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0C06F-39E3-2D45-82AD-57A4DB5C99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8116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A864756-3A36-5625-D42A-8AFAE16EB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9EA08-E29E-B448-8CE8-564830008BCC}" type="datetimeFigureOut">
              <a:rPr lang="fi-FI" smtClean="0"/>
              <a:t>22.11.2022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3E4C70-7A5E-9FCF-39CF-1C2F6BD0B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CC297AB-ADC0-D4BC-EE72-859913ED3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0C06F-39E3-2D45-82AD-57A4DB5C99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1062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CAAC5C-897C-7CD0-2AAF-7207B666D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027057-79FD-B8DE-1CDC-DA58D9D05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8674474-1F8C-68D2-0F91-A22F65388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FD7442B-9E22-9E31-22F5-1E471445B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9EA08-E29E-B448-8CE8-564830008BCC}" type="datetimeFigureOut">
              <a:rPr lang="fi-FI" smtClean="0"/>
              <a:t>22.11.2022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88AFB80-E245-E5A7-295A-370E3E6D8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087A553-96CA-7E2E-4917-3B2ADD036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0C06F-39E3-2D45-82AD-57A4DB5C99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3747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EFE5F5-8E46-BED0-C838-5ED4DA6D6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C708501-06E7-EEB8-79FE-69FEB147D9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842CE16-1054-8AF0-A99A-1D2C672BB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DDDD053-237F-95E4-1B3E-95F6A7257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9EA08-E29E-B448-8CE8-564830008BCC}" type="datetimeFigureOut">
              <a:rPr lang="fi-FI" smtClean="0"/>
              <a:t>22.11.2022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58CCD04-2F2A-83B3-EE00-C67079CC1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E4CFDBC-3256-D448-7B8B-26973E198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0C06F-39E3-2D45-82AD-57A4DB5C99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396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49C05C2-A30B-5ECB-C90F-217E31830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E0B2388-0BED-FF0F-603F-7197D2AB4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65C8368-8DA3-052F-78F9-5D402F6DB7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9EA08-E29E-B448-8CE8-564830008BCC}" type="datetimeFigureOut">
              <a:rPr lang="fi-FI" smtClean="0"/>
              <a:t>22.11.2022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847B5A9-49F2-F853-B8CF-33526FA03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FA52DD1-6BE7-9857-0FCC-50D2DB6833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0C06F-39E3-2D45-82AD-57A4DB5C99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011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C35A348-C5D6-4112-9FDD-93A493B01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BA360DF-0C4B-C997-3EAF-78F94F3088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428000"/>
            <a:ext cx="6143626" cy="1400400"/>
          </a:xfrm>
        </p:spPr>
        <p:txBody>
          <a:bodyPr wrap="square" anchor="b">
            <a:normAutofit/>
          </a:bodyPr>
          <a:lstStyle/>
          <a:p>
            <a:pPr algn="l"/>
            <a:r>
              <a:rPr lang="fi-FI" sz="5600">
                <a:solidFill>
                  <a:schemeClr val="bg1"/>
                </a:solidFill>
              </a:rPr>
              <a:t>Mikä maa?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CA49AD-BAFC-4290-9263-677B7BAEA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713" y="4716472"/>
            <a:ext cx="3494088" cy="1017896"/>
          </a:xfrm>
        </p:spPr>
        <p:txBody>
          <a:bodyPr anchor="b">
            <a:normAutofit/>
          </a:bodyPr>
          <a:lstStyle/>
          <a:p>
            <a:pPr algn="l"/>
            <a:endParaRPr lang="fi-FI">
              <a:solidFill>
                <a:schemeClr val="bg1"/>
              </a:solidFill>
            </a:endParaRP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815550AB-A658-9B79-E4B7-9D68DD92BE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8" r="23023" b="-2"/>
          <a:stretch/>
        </p:blipFill>
        <p:spPr>
          <a:xfrm>
            <a:off x="20" y="10"/>
            <a:ext cx="4000480" cy="4005933"/>
          </a:xfrm>
          <a:custGeom>
            <a:avLst/>
            <a:gdLst/>
            <a:ahLst/>
            <a:cxnLst/>
            <a:rect l="l" t="t" r="r" b="b"/>
            <a:pathLst>
              <a:path w="4000500" h="4005943">
                <a:moveTo>
                  <a:pt x="0" y="0"/>
                </a:moveTo>
                <a:lnTo>
                  <a:pt x="4000500" y="0"/>
                </a:lnTo>
                <a:lnTo>
                  <a:pt x="4000500" y="3936797"/>
                </a:lnTo>
                <a:lnTo>
                  <a:pt x="3316514" y="4005943"/>
                </a:lnTo>
                <a:lnTo>
                  <a:pt x="0" y="3964175"/>
                </a:lnTo>
                <a:close/>
              </a:path>
            </a:pathLst>
          </a:custGeom>
        </p:spPr>
      </p:pic>
      <p:pic>
        <p:nvPicPr>
          <p:cNvPr id="6" name="Kuva 6">
            <a:extLst>
              <a:ext uri="{FF2B5EF4-FFF2-40B4-BE49-F238E27FC236}">
                <a16:creationId xmlns:a16="http://schemas.microsoft.com/office/drawing/2014/main" id="{AB205FA0-FFCC-D5CB-CF6A-816722694B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4" r="17295"/>
          <a:stretch/>
        </p:blipFill>
        <p:spPr>
          <a:xfrm>
            <a:off x="4191002" y="10"/>
            <a:ext cx="3809998" cy="3917529"/>
          </a:xfrm>
          <a:custGeom>
            <a:avLst/>
            <a:gdLst/>
            <a:ahLst/>
            <a:cxnLst/>
            <a:rect l="l" t="t" r="r" b="b"/>
            <a:pathLst>
              <a:path w="3809998" h="3917539">
                <a:moveTo>
                  <a:pt x="0" y="0"/>
                </a:moveTo>
                <a:lnTo>
                  <a:pt x="3809998" y="0"/>
                </a:lnTo>
                <a:lnTo>
                  <a:pt x="3809998" y="3909212"/>
                </a:lnTo>
                <a:lnTo>
                  <a:pt x="1781628" y="3737429"/>
                </a:lnTo>
                <a:lnTo>
                  <a:pt x="0" y="3917539"/>
                </a:lnTo>
                <a:close/>
              </a:path>
            </a:pathLst>
          </a:custGeom>
        </p:spPr>
      </p:pic>
      <p:pic>
        <p:nvPicPr>
          <p:cNvPr id="5" name="Kuva 5">
            <a:extLst>
              <a:ext uri="{FF2B5EF4-FFF2-40B4-BE49-F238E27FC236}">
                <a16:creationId xmlns:a16="http://schemas.microsoft.com/office/drawing/2014/main" id="{A7B9EE78-FB3E-7153-8E68-523E9F2EC8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r="9129" b="-2"/>
          <a:stretch/>
        </p:blipFill>
        <p:spPr>
          <a:xfrm>
            <a:off x="8191500" y="10"/>
            <a:ext cx="4000500" cy="3959022"/>
          </a:xfrm>
          <a:custGeom>
            <a:avLst/>
            <a:gdLst/>
            <a:ahLst/>
            <a:cxnLst/>
            <a:rect l="l" t="t" r="r" b="b"/>
            <a:pathLst>
              <a:path w="4000500" h="3959032">
                <a:moveTo>
                  <a:pt x="0" y="0"/>
                </a:moveTo>
                <a:lnTo>
                  <a:pt x="4000500" y="0"/>
                </a:lnTo>
                <a:lnTo>
                  <a:pt x="4000500" y="3959032"/>
                </a:lnTo>
                <a:lnTo>
                  <a:pt x="9072" y="3926114"/>
                </a:lnTo>
                <a:lnTo>
                  <a:pt x="0" y="3925346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7056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5494DE-B078-4D87-BB01-C8432061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0576B0-CD8C-4661-95C8-A9F2CE7CD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4724288" cy="6861324"/>
          </a:xfrm>
          <a:prstGeom prst="rect">
            <a:avLst/>
          </a:prstGeom>
          <a:solidFill>
            <a:srgbClr val="000000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FF60E2B-3919-423C-B1FF-56CDE668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3CA5FB2-8E9B-5EB9-0039-366936055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122363"/>
            <a:ext cx="330813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Missä sijaitsee?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47E8932E-090D-C9D3-254B-11F53E88F2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996" y="743705"/>
            <a:ext cx="6274296" cy="537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15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2">
            <a:extLst>
              <a:ext uri="{FF2B5EF4-FFF2-40B4-BE49-F238E27FC236}">
                <a16:creationId xmlns:a16="http://schemas.microsoft.com/office/drawing/2014/main" id="{B08D354C-7437-72C9-4314-FA6853A6F4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6" b="11324"/>
          <a:stretch/>
        </p:blipFill>
        <p:spPr>
          <a:xfrm>
            <a:off x="20" y="10"/>
            <a:ext cx="6095980" cy="3428990"/>
          </a:xfrm>
          <a:prstGeom prst="rect">
            <a:avLst/>
          </a:prstGeom>
        </p:spPr>
      </p:pic>
      <p:pic>
        <p:nvPicPr>
          <p:cNvPr id="13" name="Kuva 14">
            <a:extLst>
              <a:ext uri="{FF2B5EF4-FFF2-40B4-BE49-F238E27FC236}">
                <a16:creationId xmlns:a16="http://schemas.microsoft.com/office/drawing/2014/main" id="{B456A9FC-D593-9E17-CDAC-9F07BE811B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29" b="12721"/>
          <a:stretch/>
        </p:blipFill>
        <p:spPr>
          <a:xfrm>
            <a:off x="6096000" y="10"/>
            <a:ext cx="6096000" cy="3428990"/>
          </a:xfrm>
          <a:prstGeom prst="rect">
            <a:avLst/>
          </a:prstGeom>
        </p:spPr>
      </p:pic>
      <p:pic>
        <p:nvPicPr>
          <p:cNvPr id="15" name="Kuva 15">
            <a:extLst>
              <a:ext uri="{FF2B5EF4-FFF2-40B4-BE49-F238E27FC236}">
                <a16:creationId xmlns:a16="http://schemas.microsoft.com/office/drawing/2014/main" id="{7AFAEDC7-002E-D3EB-D20A-C6223FF1A6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3429000"/>
            <a:ext cx="6095980" cy="3429000"/>
          </a:xfrm>
          <a:prstGeom prst="rect">
            <a:avLst/>
          </a:prstGeom>
        </p:spPr>
      </p:pic>
      <p:pic>
        <p:nvPicPr>
          <p:cNvPr id="10" name="Kuva 10">
            <a:extLst>
              <a:ext uri="{FF2B5EF4-FFF2-40B4-BE49-F238E27FC236}">
                <a16:creationId xmlns:a16="http://schemas.microsoft.com/office/drawing/2014/main" id="{54306191-3260-5A23-B6C5-92A0097B8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"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ame 21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4237C49-B1E9-CC0B-60E4-11F3B27EA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i-FI" sz="28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Islanti</a:t>
            </a:r>
            <a:endParaRPr lang="en-US" sz="28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92735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Laajakuva</PresentationFormat>
  <Slides>3</Slides>
  <Notes>0</Notes>
  <HiddenSlides>0</HiddenSlide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4" baseType="lpstr">
      <vt:lpstr>Office-teema</vt:lpstr>
      <vt:lpstr>Mikä maa?</vt:lpstr>
      <vt:lpstr>Missä sijaitsee?</vt:lpstr>
      <vt:lpstr>Islanti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Mikä maa?</dc:title>
  <dc:creator>Ulmanen, Emilia</dc:creator>
  <cp:lastModifiedBy>Ulmanen, Emilia</cp:lastModifiedBy>
  <cp:revision>1</cp:revision>
  <dcterms:created xsi:type="dcterms:W3CDTF">2022-11-22T19:42:04Z</dcterms:created>
  <dcterms:modified xsi:type="dcterms:W3CDTF">2022-11-22T19:54:33Z</dcterms:modified>
</cp:coreProperties>
</file>