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70" d="100"/>
          <a:sy n="170" d="100"/>
        </p:scale>
        <p:origin x="-2674" y="-2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57A114-49A9-96A6-39E2-00D97A612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E8AF41E-9872-266B-A8E3-6AC393DEB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15A0EC-31E8-0114-3EB0-06D1DC22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7AB0FC-F768-EA86-4A4F-B2BEF978C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6DCE75-C3CD-2796-CA6C-1ED601F8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607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A69D0B-640D-4032-CB2B-0CDF8320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AA08742-4D5E-FCC7-1072-2D7248245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1B7863-CA5B-638D-CCD9-1C7BEB04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B28DFD5-2E96-B0B3-56F4-262E258A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5EB806-5BF0-40A3-F058-29B02622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290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CCEE248-7058-3A88-3C81-208A3140A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9B9F43F-B638-B4C1-7CD4-9B72DAFA4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111023-94E5-92BB-022A-BF092337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373B0E-0302-2504-0E49-07320FF3E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86B6C70-B4CB-5098-E439-B42A1FAB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21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69D567-5F5E-CDD8-5DDA-C0660526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1CBE0F-5719-05CD-C506-A302B1A47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FD05D0-B625-8F67-CDA3-79F684FB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433B8C-93AC-629F-B3E7-5118DF85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6F7A53D-2EDE-3024-67D7-A603674A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933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7C93C3-EA23-55CF-6608-379B6285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F10DC9D-9370-DF3B-63F0-DA43B42CB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EC18A5-97B1-501B-11C2-AE30633E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9FD1D5-8145-A05C-3DAE-F13C99CB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8D19EBB-885C-CF0E-AB3D-C7868AC7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139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D98E9C-655D-CD69-1D35-3B01EBD6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153EF2-054C-7625-70A2-D6CF110C8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34B7D07-FBEE-FFBA-AD4E-733891518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3DEE23E-D4C5-1B75-E33B-5775A215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D66B77-D615-7013-A119-70AD0A180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78A07CF-668D-9464-3FFA-FDFCD7C8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87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14D273-5BD6-5BF4-898B-F1B8F83B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68F0686-F61D-5C41-AD60-8A3FCF42C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01CAB93-4BFB-9B8D-576C-5C1E0C526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A47FD0D-9BCF-9436-F3F6-7B2026325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6A0CD-26D4-12B7-49B4-8BA85188B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8FD3AF6-DB33-4A39-0F3F-F80DC50F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903F70B-3F09-7084-BA70-1C72C614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F6FBE0D-917E-41C8-72A9-2D28656A4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84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52B726-D1AE-97B0-E02C-5C0B9A1AC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463E7D-EB2E-3F02-A44D-DFC7CACD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80E48DF-FB98-E138-F485-6CB64F3F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4538855-44B0-8DE6-4D1F-C1B47B5C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780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9AA3F00-9590-ED72-AE12-8579EF56C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2EC051D-DC91-219E-3D92-0553FF52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FD89C71-BDA7-4663-2A84-CC29FBFB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87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2F65D7-F64B-73EB-D6A3-B482007A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036B32-3E5A-8C53-D74E-E62E8E759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84C2C15-7C7A-3A24-87A3-825E63BC2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BF66955-2D8D-5AD3-F5C1-B789DB27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CE69CE-8A51-96EC-2300-B0F0430EF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E02EB5C-7D4D-E25D-C44A-5351B5FB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097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432DBB-5D45-48C3-E645-AE9A28ED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2831FE7-A025-714F-2EDD-7355B9F4C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F8F07FD-203B-B500-CF14-D4DF6F1A0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416EA13-8A8C-FCFC-164D-473142EA9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F65ECB5-8020-C9B6-1330-8633166B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E456B7A-B3A9-7564-77CB-D86DE7CE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981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1136B09-F20C-E835-5F72-ABF83AA7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7445D3-0D83-7873-0673-91FE19F3D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70EE78-5241-4BFC-00D5-175E89F0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4191A-D5FF-432F-869B-95A1FB47EF05}" type="datetimeFigureOut">
              <a:rPr lang="fi-FI" smtClean="0"/>
              <a:t>11.1.2023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E9A8D2-9FEA-0FC4-63CD-127DAFAB0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259C6F-3356-47E7-A66C-C191F25B6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EAA9-C3E3-4B22-976A-979024013F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64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367AF1-15DD-B454-B53F-FAA9F65CCC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Meren aaltojen diffraktiokuvioita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E367CAD-A4A2-0A2E-E7BC-E3F92EDE14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Marko, Kouvolan Yhteislyseo, Talvi 2023</a:t>
            </a:r>
          </a:p>
        </p:txBody>
      </p:sp>
    </p:spTree>
    <p:extLst>
      <p:ext uri="{BB962C8B-B14F-4D97-AF65-F5344CB8AC3E}">
        <p14:creationId xmlns:p14="http://schemas.microsoft.com/office/powerpoint/2010/main" val="34863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B8227A-D02B-01FF-2224-4FB282FE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/>
              <a:t>Xilxes</a:t>
            </a:r>
            <a:r>
              <a:rPr lang="fi-FI" dirty="0"/>
              <a:t>, Espanja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D3036C4-4A91-4323-06A3-D187984FE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5184" y="1825625"/>
            <a:ext cx="5081632" cy="4351338"/>
          </a:xfrm>
        </p:spPr>
      </p:pic>
    </p:spTree>
    <p:extLst>
      <p:ext uri="{BB962C8B-B14F-4D97-AF65-F5344CB8AC3E}">
        <p14:creationId xmlns:p14="http://schemas.microsoft.com/office/powerpoint/2010/main" val="206459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9EAE54-B8CF-6D92-2E21-9F70F87F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Puerto de la Cruz, Espanja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CDC8BC7-2AD9-24C3-1822-DEC13D706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597" y="1825625"/>
            <a:ext cx="7416806" cy="4351338"/>
          </a:xfrm>
        </p:spPr>
      </p:pic>
    </p:spTree>
    <p:extLst>
      <p:ext uri="{BB962C8B-B14F-4D97-AF65-F5344CB8AC3E}">
        <p14:creationId xmlns:p14="http://schemas.microsoft.com/office/powerpoint/2010/main" val="3445398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00C762-D737-E5BE-9D85-9B36E5B8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Puerto de la Cruz, saman kuvan yksityiskohtia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ADBDC63A-E15F-EB68-D4C2-BFD7DECAD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9418" y="1825625"/>
            <a:ext cx="4819163" cy="4351338"/>
          </a:xfr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2333AF5-FA6E-4FE4-ED00-1AE0FD296E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84219"/>
            <a:ext cx="5181600" cy="4034149"/>
          </a:xfrm>
        </p:spPr>
      </p:pic>
    </p:spTree>
    <p:extLst>
      <p:ext uri="{BB962C8B-B14F-4D97-AF65-F5344CB8AC3E}">
        <p14:creationId xmlns:p14="http://schemas.microsoft.com/office/powerpoint/2010/main" val="1129922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AFE803-047D-8634-F0AF-3AA6C8963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/>
              <a:t>Alexandria</a:t>
            </a:r>
            <a:r>
              <a:rPr lang="fi-FI" dirty="0"/>
              <a:t>, Egypti: </a:t>
            </a:r>
            <a:r>
              <a:rPr lang="fi-FI" dirty="0" err="1"/>
              <a:t>Huygensin</a:t>
            </a:r>
            <a:r>
              <a:rPr lang="fi-FI" dirty="0"/>
              <a:t> periaate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93A3368-AB7C-3245-4DC2-A70536316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75" y="1653308"/>
            <a:ext cx="9429750" cy="5223610"/>
          </a:xfrm>
        </p:spPr>
      </p:pic>
    </p:spTree>
    <p:extLst>
      <p:ext uri="{BB962C8B-B14F-4D97-AF65-F5344CB8AC3E}">
        <p14:creationId xmlns:p14="http://schemas.microsoft.com/office/powerpoint/2010/main" val="336050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126E9B-BF4E-7CE3-0D62-192A78A5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/>
              <a:t>Alexandria</a:t>
            </a:r>
            <a:r>
              <a:rPr lang="fi-FI" dirty="0"/>
              <a:t>, Espanja, Diffraktiokuviot ja vähän interferenssiä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39BE6DE-AC5E-12E0-0FBD-3DB232F45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967" y="1825625"/>
            <a:ext cx="6966065" cy="4351338"/>
          </a:xfrm>
        </p:spPr>
      </p:pic>
    </p:spTree>
    <p:extLst>
      <p:ext uri="{BB962C8B-B14F-4D97-AF65-F5344CB8AC3E}">
        <p14:creationId xmlns:p14="http://schemas.microsoft.com/office/powerpoint/2010/main" val="135423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EBB9BF-E29D-5DAF-8393-E118A6DF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Rimini, Italia: </a:t>
            </a:r>
            <a:r>
              <a:rPr lang="fi-FI" dirty="0" err="1"/>
              <a:t>Huygensin</a:t>
            </a:r>
            <a:r>
              <a:rPr lang="fi-FI" dirty="0"/>
              <a:t> periaate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06981E7-BF70-DE86-E54F-2B2056B12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50" y="1677732"/>
            <a:ext cx="8196912" cy="5180268"/>
          </a:xfrm>
        </p:spPr>
      </p:pic>
    </p:spTree>
    <p:extLst>
      <p:ext uri="{BB962C8B-B14F-4D97-AF65-F5344CB8AC3E}">
        <p14:creationId xmlns:p14="http://schemas.microsoft.com/office/powerpoint/2010/main" val="340259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B49417-8AF2-4277-64E2-DEFF94173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/>
              <a:t>Mikonos</a:t>
            </a:r>
            <a:r>
              <a:rPr lang="fi-FI" dirty="0"/>
              <a:t>, Kreikka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8F65B7B-0621-2F64-B587-773FAAB785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6254" y="1825625"/>
            <a:ext cx="3385491" cy="4351338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E5F7F47-EBD8-9112-B342-656B573725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98879" y="1825625"/>
            <a:ext cx="4328241" cy="4351338"/>
          </a:xfrm>
        </p:spPr>
      </p:pic>
    </p:spTree>
    <p:extLst>
      <p:ext uri="{BB962C8B-B14F-4D97-AF65-F5344CB8AC3E}">
        <p14:creationId xmlns:p14="http://schemas.microsoft.com/office/powerpoint/2010/main" val="412883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7E32E1-343F-F56D-6764-50A30A96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Rhodos, Kreikka: Antiikin kolossi ja diffraktiokuvio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18BA9F3-F4CF-C62E-2E1D-C364E1B1D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417" y="1505030"/>
            <a:ext cx="8229600" cy="5299319"/>
          </a:xfrm>
        </p:spPr>
      </p:pic>
    </p:spTree>
    <p:extLst>
      <p:ext uri="{BB962C8B-B14F-4D97-AF65-F5344CB8AC3E}">
        <p14:creationId xmlns:p14="http://schemas.microsoft.com/office/powerpoint/2010/main" val="1500394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58</Words>
  <Application>Microsoft Office PowerPoint</Application>
  <PresentationFormat>Laajakuva</PresentationFormat>
  <Paragraphs>10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Office-teema</vt:lpstr>
      <vt:lpstr>Meren aaltojen diffraktiokuvioita</vt:lpstr>
      <vt:lpstr>Xilxes, Espanja</vt:lpstr>
      <vt:lpstr>Puerto de la Cruz, Espanja</vt:lpstr>
      <vt:lpstr>Puerto de la Cruz, saman kuvan yksityiskohtia</vt:lpstr>
      <vt:lpstr>Alexandria, Egypti: Huygensin periaate</vt:lpstr>
      <vt:lpstr>Alexandria, Espanja, Diffraktiokuviot ja vähän interferenssiä</vt:lpstr>
      <vt:lpstr>Rimini, Italia: Huygensin periaate</vt:lpstr>
      <vt:lpstr>Mikonos, Kreikka</vt:lpstr>
      <vt:lpstr>Rhodos, Kreikka: Antiikin kolossi ja diffraktiokuvio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Meren aaltojen diffraktiokuvioita</dc:title>
  <dc:creator>Marko Ukkola</dc:creator>
  <cp:lastModifiedBy>Marko Ukkola</cp:lastModifiedBy>
  <cp:revision>1</cp:revision>
  <dcterms:created xsi:type="dcterms:W3CDTF">2023-01-11T20:40:58Z</dcterms:created>
  <dcterms:modified xsi:type="dcterms:W3CDTF">2023-01-11T21:40:30Z</dcterms:modified>
</cp:coreProperties>
</file>