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CEE9A7-B1B6-FE74-6A40-E08413651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4ECEB87-127A-6C1D-3D7D-E093B920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3DC371-7996-B3BD-1C85-B2AFA5D74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7D2C167-65E5-1537-D1FF-AC8B1CD61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7BB3C44-F0DD-F042-7D42-135B52A52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907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F91ED5-51F7-D72E-DF7E-ADA4018C1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2FDA0A2-D75A-6160-8D43-CCCB35C88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77A95E9-6FF4-6155-70B7-BDFB440AB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339A7BD-37A9-7AD9-7EFF-67A39A456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92D578-1E11-AF1E-F212-2CDC09C20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529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2E35160-BE48-AAD0-F31E-CB11B9480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A4420B2-0D34-0DE4-0B12-DB33CEBBC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0A96D0-5447-6FB6-A6BE-90F79386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4912B98-6130-2AB4-44F1-B1DE64324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81C0375-785B-E839-CDB6-173D0BA22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893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D87DC3-15CB-3E21-9198-E6FABEAF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C1477E-A78E-2941-99BF-8D1F32F2C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CDCBF2-BF8D-98C3-F6D2-C73C2908A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8F964B-0A25-3CE6-DFF6-AE09E177B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57A8547-3F9E-976B-BE33-3F865521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635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EC7981-E754-B930-DA9F-062B51D3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FF76E59-49F3-F213-A0A5-F2E3F1116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687EEF-8AB8-6D97-872C-F49D0402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0B3F23-0468-4A98-FDDA-CC9F05AF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E7BD4D3-A9CF-934D-CF3D-DD645C81C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0673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592EEC-5CFD-7073-C044-0A7542842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29EC26-30AE-4161-F6CF-D3D52D60D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808884C-78BC-D682-7BB1-DB01EA30B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94FCBE5-93C4-9CA1-51E1-F9C4DBDCB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99043C9-A078-B20C-04E4-F0720C880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9577DD4-EA4D-923E-9C68-1DA41DBFB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727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9EF25B-B36F-8B93-5EE9-8AF63955E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A4868A6-630D-59A2-50F5-5C47F6FDC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5CC1C5A-DFE1-5796-B726-DF7992867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2E2627C-3E9C-E506-EECF-59C9508EDE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D254DF5-8B61-0731-2572-C11F883BF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5CC8FBF-6565-189A-DF49-484A4763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C176698-AE48-8479-F256-3EA945CC9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DE6B959-B578-676E-C0F7-2CE7DDFA4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806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1290F6-FF32-BE51-7DB2-1A4FD77E2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9E379C8-2B3A-EBB9-CEB1-8805663F6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7182EB2-05DC-2E70-F819-B40DE44A4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AF591F5-6C10-5988-4757-EDAB26CE4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745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844275A-9649-7F9F-303C-37DA75487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17F9415-CDAF-A155-520C-71A13C1B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30E0556-88A5-2694-35B6-DBB2496C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549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9B7F8E-BC22-0BA1-AA7E-00DA405EE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D383E2-7E74-5759-B3AB-D9139BB4B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FA74376-E712-A457-48E6-4D676E56F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5D7B757-B1F4-89E6-CBBD-0269B07C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F687EDA-9BA4-E916-E63D-E31D31DB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3ED5BB4-6C14-07F1-189D-EDF37CB14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64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1C729E-2757-2B04-3AB2-201BE3663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EE1E408-F131-1891-E31C-793DCD545C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7FED01-856F-1828-3E77-BB626C8C9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68CF739-BFD0-9400-215B-38396416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C98948-1B3F-D3CF-2B28-4B5430AF2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BA4E6C0-AD4A-5C95-71E5-C9FB1440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80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48A80EF-1893-24F3-B6F4-0835BB3C0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60EE57-3E8A-D663-AB02-C9186595C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67E9CA-54CA-8E1B-D017-EF0F6578B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DE9E09-1CE4-47B0-8566-89FF08067CD5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7B96E71-9E76-A443-7F91-4B52DA20E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6ED0C0-D186-57B9-F48B-9258AB98E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486916-056F-45AB-A597-32C71151AC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029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B42915-0516-1C4E-B574-C52D507D0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305"/>
            <a:ext cx="9144000" cy="93503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3602F3D-3BCA-F599-6EEA-E9BA423321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486" y="1240971"/>
            <a:ext cx="11811000" cy="5323115"/>
          </a:xfrm>
        </p:spPr>
        <p:txBody>
          <a:bodyPr>
            <a:normAutofit/>
          </a:bodyPr>
          <a:lstStyle/>
          <a:p>
            <a:pPr algn="l"/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3348245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0FB37-3C39-06EF-897C-BB029425E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0D7F51-3F59-90B2-2E81-75F86B2FB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305"/>
            <a:ext cx="9144000" cy="935038"/>
          </a:xfrm>
        </p:spPr>
        <p:txBody>
          <a:bodyPr/>
          <a:lstStyle/>
          <a:p>
            <a:r>
              <a:rPr lang="fi-FI" dirty="0"/>
              <a:t>Kokeita magneeteilla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36C8BB3-2887-4221-1FB5-410170FCA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486" y="1240971"/>
            <a:ext cx="11811000" cy="5323115"/>
          </a:xfrm>
        </p:spPr>
        <p:txBody>
          <a:bodyPr>
            <a:normAutofit/>
          </a:bodyPr>
          <a:lstStyle/>
          <a:p>
            <a:pPr marL="742950" indent="-742950" algn="l">
              <a:buAutoNum type="arabicParenR"/>
            </a:pPr>
            <a:r>
              <a:rPr lang="fi-FI" sz="4000" dirty="0"/>
              <a:t>Saat kaksi magneettia. Laita toinen pöydälle ja   siirrä toista hitaasti kohti pöydällä olevaa  magneettia. </a:t>
            </a:r>
          </a:p>
          <a:p>
            <a:pPr algn="l"/>
            <a:r>
              <a:rPr lang="fi-FI" sz="4000" dirty="0"/>
              <a:t>       Mitä huomaat ?</a:t>
            </a:r>
          </a:p>
          <a:p>
            <a:pPr algn="l"/>
            <a:r>
              <a:rPr lang="fi-FI" sz="4000" dirty="0"/>
              <a:t>       Miten voit selittää havainnon?</a:t>
            </a:r>
          </a:p>
          <a:p>
            <a:pPr marL="742950" indent="-742950" algn="l">
              <a:buAutoNum type="arabicParenR" startAt="2"/>
            </a:pPr>
            <a:r>
              <a:rPr lang="fi-FI" sz="4000" dirty="0"/>
              <a:t>Käännä toinen magneetti päinvastaiseen </a:t>
            </a:r>
            <a:r>
              <a:rPr lang="fi-FI" sz="4000" dirty="0" err="1"/>
              <a:t>asen</a:t>
            </a:r>
            <a:r>
              <a:rPr lang="fi-FI" sz="4000" dirty="0"/>
              <a:t>-</a:t>
            </a:r>
          </a:p>
          <a:p>
            <a:pPr algn="l"/>
            <a:r>
              <a:rPr lang="fi-FI" sz="4000" dirty="0"/>
              <a:t>       </a:t>
            </a:r>
            <a:r>
              <a:rPr lang="fi-FI" sz="4000" dirty="0" err="1"/>
              <a:t>toon</a:t>
            </a:r>
            <a:r>
              <a:rPr lang="fi-FI" sz="4000" dirty="0"/>
              <a:t> ja toista kohdan 1) koe. </a:t>
            </a:r>
          </a:p>
          <a:p>
            <a:pPr algn="l"/>
            <a:r>
              <a:rPr lang="fi-FI" sz="4000" dirty="0"/>
              <a:t>       Mitä huomaat?</a:t>
            </a:r>
          </a:p>
        </p:txBody>
      </p:sp>
    </p:spTree>
    <p:extLst>
      <p:ext uri="{BB962C8B-B14F-4D97-AF65-F5344CB8AC3E}">
        <p14:creationId xmlns:p14="http://schemas.microsoft.com/office/powerpoint/2010/main" val="297488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D5DBF-B228-5062-9F9C-537370F7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F05F6B-2B5C-5D86-C874-34C7026B0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305"/>
            <a:ext cx="9144000" cy="935038"/>
          </a:xfrm>
        </p:spPr>
        <p:txBody>
          <a:bodyPr/>
          <a:lstStyle/>
          <a:p>
            <a:r>
              <a:rPr lang="fi-FI" dirty="0"/>
              <a:t>Kokeita magneeteilla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8F4C361-9255-0877-B9AF-6B5C62DE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486" y="1240971"/>
            <a:ext cx="11811000" cy="5323115"/>
          </a:xfrm>
        </p:spPr>
        <p:txBody>
          <a:bodyPr>
            <a:normAutofit/>
          </a:bodyPr>
          <a:lstStyle/>
          <a:p>
            <a:pPr marL="742950" indent="-742950" algn="l">
              <a:buAutoNum type="arabicParenR" startAt="3"/>
            </a:pPr>
            <a:r>
              <a:rPr lang="fi-FI" sz="4000" dirty="0"/>
              <a:t>Miten magneetin eri päät vaikuttavat toisiinsa?</a:t>
            </a:r>
          </a:p>
          <a:p>
            <a:pPr marL="742950" indent="-742950" algn="l">
              <a:buAutoNum type="arabicParenR" startAt="3"/>
            </a:pPr>
            <a:r>
              <a:rPr lang="fi-FI" sz="4000" dirty="0"/>
              <a:t>Miten magneettien välinen etäisyys vaikuttaa siihen, miten magneetit vaikuttavat toisiinsa?</a:t>
            </a:r>
          </a:p>
          <a:p>
            <a:pPr marL="742950" indent="-742950" algn="l">
              <a:buAutoNum type="arabicParenR" startAt="3"/>
            </a:pPr>
            <a:r>
              <a:rPr lang="fi-FI" sz="4000" dirty="0"/>
              <a:t>Vaikuttaako magneetti johonkin muuhun aineeseen, kuin toiseen magneettiin?</a:t>
            </a:r>
          </a:p>
          <a:p>
            <a:pPr marL="742950" indent="-742950" algn="l">
              <a:buAutoNum type="arabicParenR" startAt="3"/>
            </a:pPr>
            <a:r>
              <a:rPr lang="fi-FI" sz="4000" dirty="0"/>
              <a:t>Liikuta magneettia virtamittariin kytketyn käämin lähellä, mitä huomaat?</a:t>
            </a:r>
          </a:p>
        </p:txBody>
      </p:sp>
    </p:spTree>
    <p:extLst>
      <p:ext uri="{BB962C8B-B14F-4D97-AF65-F5344CB8AC3E}">
        <p14:creationId xmlns:p14="http://schemas.microsoft.com/office/powerpoint/2010/main" val="354800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FCFFB-AC2A-C7DF-8416-93E1D4F2D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A24620-9955-2951-0EDC-7787F5B51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305"/>
            <a:ext cx="9144000" cy="935038"/>
          </a:xfrm>
        </p:spPr>
        <p:txBody>
          <a:bodyPr/>
          <a:lstStyle/>
          <a:p>
            <a:r>
              <a:rPr lang="fi-FI" dirty="0"/>
              <a:t>Vuorovaikutus ja voima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B984A-A870-1359-0A25-448C32C3A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486" y="1240971"/>
            <a:ext cx="11811000" cy="5323115"/>
          </a:xfrm>
        </p:spPr>
        <p:txBody>
          <a:bodyPr>
            <a:normAutofit/>
          </a:bodyPr>
          <a:lstStyle/>
          <a:p>
            <a:pPr algn="l"/>
            <a:r>
              <a:rPr lang="fi-FI" sz="4000" dirty="0"/>
              <a:t>Kahden kappaleen välillä on vuorovaikutus, jos ne vaikuttavat jotenkin toisiinsa.</a:t>
            </a:r>
          </a:p>
          <a:p>
            <a:pPr algn="l"/>
            <a:r>
              <a:rPr lang="fi-FI" sz="4000" dirty="0"/>
              <a:t>Erilaisia vuorovaikutuksia…</a:t>
            </a:r>
          </a:p>
          <a:p>
            <a:pPr marL="742950" indent="-742950" algn="l">
              <a:buAutoNum type="arabicParenR"/>
            </a:pPr>
            <a:r>
              <a:rPr lang="fi-FI" sz="4000" dirty="0"/>
              <a:t>Magneettinen vuorovaikutus  </a:t>
            </a:r>
          </a:p>
          <a:p>
            <a:pPr algn="l"/>
            <a:r>
              <a:rPr lang="fi-FI" sz="4000" dirty="0"/>
              <a:t>2)   Sähköinen vuorovaikutus</a:t>
            </a:r>
          </a:p>
          <a:p>
            <a:pPr marL="742950" indent="-742950" algn="l">
              <a:buAutoNum type="arabicParenR"/>
            </a:pPr>
            <a:endParaRPr lang="fi-FI" sz="4000" dirty="0"/>
          </a:p>
          <a:p>
            <a:pPr marL="742950" indent="-742950" algn="l">
              <a:buAutoNum type="arabicParenR"/>
            </a:pPr>
            <a:endParaRPr lang="fi-FI" sz="4000" dirty="0"/>
          </a:p>
          <a:p>
            <a:pPr algn="l"/>
            <a:r>
              <a:rPr lang="fi-FI" sz="4000" dirty="0"/>
              <a:t>3)   Gravitaatiovuorovaikutus  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B7F06BE-3099-9727-D759-2DA8509D3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610" y="1876345"/>
            <a:ext cx="2885184" cy="276096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30E307C3-B9B3-9D8B-C9B7-00F71034C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206" y="4376014"/>
            <a:ext cx="5915469" cy="140430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2428056-4BA4-1564-16EA-7910AE2AB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7955" y="3862136"/>
            <a:ext cx="4681641" cy="276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3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303B4-94A2-CCE2-9FE3-B2877C04F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342DEA-BD33-6A37-53C4-D8C169049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305"/>
            <a:ext cx="9144000" cy="93503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3C9F05B-F374-DF37-0D72-70B387354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486" y="1240971"/>
            <a:ext cx="11811000" cy="5323115"/>
          </a:xfrm>
        </p:spPr>
        <p:txBody>
          <a:bodyPr>
            <a:normAutofit/>
          </a:bodyPr>
          <a:lstStyle/>
          <a:p>
            <a:pPr algn="l"/>
            <a:r>
              <a:rPr lang="fi-FI" sz="4000" dirty="0"/>
              <a:t>Vuorovaikutus synnyttää molempiin kappaleisiin kohdistuvan voiman. </a:t>
            </a:r>
          </a:p>
          <a:p>
            <a:pPr algn="l"/>
            <a:r>
              <a:rPr lang="fi-FI" sz="4000" dirty="0"/>
              <a:t>Syntyvät voimat ovat yhtä suuret, mutta vastakkaissuuntaiset. </a:t>
            </a:r>
          </a:p>
          <a:p>
            <a:pPr algn="l"/>
            <a:r>
              <a:rPr lang="fi-FI" sz="4000" dirty="0"/>
              <a:t>Voiman yksikkö on newton (1N)</a:t>
            </a:r>
          </a:p>
          <a:p>
            <a:pPr algn="l"/>
            <a:r>
              <a:rPr lang="fi-FI" sz="4000" dirty="0"/>
              <a:t>Voimia kuvataan nuolella.</a:t>
            </a:r>
          </a:p>
          <a:p>
            <a:pPr algn="l"/>
            <a:endParaRPr lang="fi-FI" sz="4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C5105C9-7378-848B-B086-AFE05377E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136" y="2984869"/>
            <a:ext cx="4864350" cy="328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8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4C909-C7DD-42A9-A313-4DF52DA4F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D49D8D-717A-605F-C58A-6B06EEFED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305"/>
            <a:ext cx="9144000" cy="935038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E64047-9F49-2329-30EE-810BC5A78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486" y="1240971"/>
            <a:ext cx="11811000" cy="5323115"/>
          </a:xfrm>
        </p:spPr>
        <p:txBody>
          <a:bodyPr>
            <a:normAutofit/>
          </a:bodyPr>
          <a:lstStyle/>
          <a:p>
            <a:pPr algn="l"/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79283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141</Words>
  <Application>Microsoft Office PowerPoint</Application>
  <PresentationFormat>Laajakuva</PresentationFormat>
  <Paragraphs>24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Office-teema</vt:lpstr>
      <vt:lpstr>PowerPoint-esitys</vt:lpstr>
      <vt:lpstr>Kokeita magneeteilla</vt:lpstr>
      <vt:lpstr>Kokeita magneeteilla</vt:lpstr>
      <vt:lpstr>Vuorovaikutus ja voima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Mäkeläinen,Markku</dc:creator>
  <cp:lastModifiedBy>Mäkeläinen,Markku</cp:lastModifiedBy>
  <cp:revision>2</cp:revision>
  <dcterms:created xsi:type="dcterms:W3CDTF">2026-08-12T13:59:44Z</dcterms:created>
  <dcterms:modified xsi:type="dcterms:W3CDTF">2026-08-12T15:16:35Z</dcterms:modified>
</cp:coreProperties>
</file>