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439555-CA84-6857-9A5E-6390E6209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C229EFC-6A15-0604-DC10-0AE19DEA8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4F2D7E-0A59-C1A9-9AD5-C2791A7E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5236-5F80-4F25-8F97-3166176A72D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077A33-BD61-8D1B-53BF-6ABEF3A98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BC4C737-DCA7-D64F-0517-F7298DB18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E93B-A65F-43F0-AFF6-8CFF91A311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5936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9966C1-5828-14E6-056C-20C1D58B0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A83BE12-10C2-F863-084E-9A35130E0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3D4771-D96B-CEC3-6480-AAE626A77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5236-5F80-4F25-8F97-3166176A72D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361FC7-986F-C9DB-BBC8-F09E4C20B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8D98C2-750D-02E7-BC1C-F45B0FD3B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E93B-A65F-43F0-AFF6-8CFF91A311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6167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D0E2834-63DA-92E2-BBF7-ECBDBB378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22457EB-3841-9979-B43C-8024BBA408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293610-BEC9-1D3C-FD84-4C1763740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5236-5F80-4F25-8F97-3166176A72D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CDFEF7-C135-4CE9-1898-AA7434797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032A2F-5DC5-BF48-808F-2B4FBFAC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E93B-A65F-43F0-AFF6-8CFF91A311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6786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F3D3BE-F687-A008-A734-359869C52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AC2E47-8D17-875C-B59B-8EA02E031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B2F6C6-AE9E-ED0D-CD45-AFA6E4CDC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5236-5F80-4F25-8F97-3166176A72D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D3F4CD-48AC-7DE1-F152-28DB85EB2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052806-8288-59EC-5AF8-F738EAA9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E93B-A65F-43F0-AFF6-8CFF91A311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1020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4CC1DD-4D97-FD42-B970-95546E57F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069003-26C9-2CAD-012F-3C954C9FA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256D4E-FF7A-EB16-2658-B4795CB53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5236-5F80-4F25-8F97-3166176A72D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35929E-1F5D-E214-AAD1-4BEAEE82F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6A7934-375D-A148-AFFE-1898EE1B6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E93B-A65F-43F0-AFF6-8CFF91A311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80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9E796B-0428-EB6F-9D85-4DD041AC6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91B678-5BBB-3769-8CA9-14A4C60183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8E359DC-7CC3-63F6-0C42-1624CDE5E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3894EF-4C2D-39C8-AF5E-E476E2218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5236-5F80-4F25-8F97-3166176A72D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848366-96C1-FA6E-14F2-85B7D06F8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A4370D9-F921-DA8A-D4D5-17FBC991A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E93B-A65F-43F0-AFF6-8CFF91A311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584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A16E56-E499-E1A5-6807-11D368C24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11DA3B8-242C-2191-913D-11332ACE5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DA767F8-A9C5-5BB4-D1A4-8858F808D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72A3FC3-8766-43ED-631D-B9CF9DE4C6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87F25A3-7168-A569-080C-C4C7AD3CB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20E26E8-F73A-D3FD-10A7-FA04279C7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5236-5F80-4F25-8F97-3166176A72D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691A4CF-7A6A-ECB9-63A5-7D09C1274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8B586CA-B28C-5043-852F-7EFCD1222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E93B-A65F-43F0-AFF6-8CFF91A311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389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D101DD-A860-9F87-D132-4A45D0C33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51ECEC8-117B-8246-ABBE-7A748A555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5236-5F80-4F25-8F97-3166176A72D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B1F1CBC-E691-FDE6-7232-5340B492D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721DF1A-4B07-3F01-BF3E-7D6FF65F1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E93B-A65F-43F0-AFF6-8CFF91A311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945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E08EF98-E2FD-C94E-63BB-9ABA20917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5236-5F80-4F25-8F97-3166176A72D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87FB8BC-C9AB-E28F-FFBF-220D758BC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F6CE90B-D58C-46ED-6D92-3674EA00E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E93B-A65F-43F0-AFF6-8CFF91A311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826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031241-5C20-31CD-B5A0-EC4E72FE6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054B86-C25B-7B10-CD23-E83684223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15EBB74-D231-5CD2-1D4B-CDB220C06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BABCB82-816D-AE72-37E6-255E52984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5236-5F80-4F25-8F97-3166176A72D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1960792-4114-4791-64A0-E3A98730C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BF5631-E4A6-F8DF-3B7A-E56F73B05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E93B-A65F-43F0-AFF6-8CFF91A311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707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569854-EAD5-367F-E81E-01243361E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98E1DD8-B298-23BF-C8D7-06CB5BCF08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324275F-A0FA-5DC0-8D77-0DF68EB02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75BD9BD-92E8-7E59-DC4E-D1554004E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25236-5F80-4F25-8F97-3166176A72D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05E8E22-ECE3-6771-3E23-C68CACFD3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A5ABDBC-E22D-4FE7-57CE-658E711C9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9E93B-A65F-43F0-AFF6-8CFF91A311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0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F0EB05D-3653-528E-D07B-2289CE647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622FF5-EAF5-BB2C-5E5C-0FEC3FACF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0651BE-D7F0-E78F-8222-FBC603B182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F25236-5F80-4F25-8F97-3166176A72D6}" type="datetimeFigureOut">
              <a:rPr lang="fi-FI" smtClean="0"/>
              <a:t>28.10.2024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6AC3C0D-FC78-DEB1-1778-99788EE266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1A8158-67D7-5B6F-8FC3-6DE7011A23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B9E93B-A65F-43F0-AFF6-8CFF91A311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368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674DFC-CC5A-D011-7152-F4EEF0B68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503"/>
            <a:ext cx="9144000" cy="696710"/>
          </a:xfrm>
        </p:spPr>
        <p:txBody>
          <a:bodyPr>
            <a:normAutofit fontScale="90000"/>
          </a:bodyPr>
          <a:lstStyle/>
          <a:p>
            <a:r>
              <a:rPr lang="fi-FI" dirty="0"/>
              <a:t>Sähköturvallisuus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F1739BE-410D-ABB7-EF3D-E3C8388223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1" y="680937"/>
            <a:ext cx="11994205" cy="5992238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Suomessa käytettävä verkkojännite on suuruudeltaan 230V.</a:t>
            </a:r>
          </a:p>
          <a:p>
            <a:pPr algn="l"/>
            <a:r>
              <a:rPr lang="fi-FI" sz="3600" dirty="0"/>
              <a:t>Verkkojännite on vaihtojännitettä joka synnyttää vaihtovirtaa.</a:t>
            </a:r>
          </a:p>
          <a:p>
            <a:pPr algn="l"/>
            <a:r>
              <a:rPr lang="fi-FI" sz="3600" dirty="0"/>
              <a:t>Verkkojännitteestä saatu sähköisku on hengenvaarallinen.</a:t>
            </a:r>
          </a:p>
          <a:p>
            <a:pPr algn="l"/>
            <a:r>
              <a:rPr lang="fi-FI" sz="3600" dirty="0"/>
              <a:t>Sähkölaitteista tehdään turvallisempia käyttää …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Suojamaadoituksella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Suojaeristyksellä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suojajännitteellä</a:t>
            </a:r>
          </a:p>
          <a:p>
            <a:pPr marL="742950" indent="-742950" algn="l">
              <a:buAutoNum type="arabicParenR"/>
            </a:pPr>
            <a:r>
              <a:rPr lang="fi-FI" sz="3600" dirty="0"/>
              <a:t>sulakkeilla</a:t>
            </a:r>
          </a:p>
        </p:txBody>
      </p:sp>
    </p:spTree>
    <p:extLst>
      <p:ext uri="{BB962C8B-B14F-4D97-AF65-F5344CB8AC3E}">
        <p14:creationId xmlns:p14="http://schemas.microsoft.com/office/powerpoint/2010/main" val="209885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D55F6-2FE6-7E36-D6DE-491B30817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1143E7-2736-FF4C-056D-39AE518028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503"/>
            <a:ext cx="9144000" cy="103323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41A1D1D-AF39-92FF-668B-6D3908708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1" y="184827"/>
            <a:ext cx="11994205" cy="6488348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Suojamaadoitetun</a:t>
            </a:r>
            <a:r>
              <a:rPr lang="fi-FI" sz="3600" dirty="0"/>
              <a:t> sähkölaitteen metallirunko yhdistetään johtimella maahan.</a:t>
            </a:r>
          </a:p>
          <a:p>
            <a:pPr algn="l"/>
            <a:r>
              <a:rPr lang="fi-FI" sz="3600" b="1" dirty="0"/>
              <a:t>Suojaeristetyn</a:t>
            </a:r>
            <a:r>
              <a:rPr lang="fi-FI" sz="3600" dirty="0"/>
              <a:t> sähkölaitteen kuori on valmistettu sähkön eristeestä.</a:t>
            </a:r>
          </a:p>
          <a:p>
            <a:pPr algn="l"/>
            <a:r>
              <a:rPr lang="fi-FI" sz="3600" b="1" dirty="0"/>
              <a:t>Suojajännite</a:t>
            </a:r>
            <a:r>
              <a:rPr lang="fi-FI" sz="3600" dirty="0"/>
              <a:t> on alle 50V eikä aiheuta hengenvaaraa.</a:t>
            </a:r>
          </a:p>
          <a:p>
            <a:pPr algn="l"/>
            <a:r>
              <a:rPr lang="fi-FI" sz="3600" b="1" dirty="0"/>
              <a:t>Sulake</a:t>
            </a:r>
            <a:r>
              <a:rPr lang="fi-FI" sz="3600" dirty="0"/>
              <a:t> katkaisee virran oikosulku- tai ylikuormitus-tilanteessa.</a:t>
            </a:r>
          </a:p>
        </p:txBody>
      </p:sp>
    </p:spTree>
    <p:extLst>
      <p:ext uri="{BB962C8B-B14F-4D97-AF65-F5344CB8AC3E}">
        <p14:creationId xmlns:p14="http://schemas.microsoft.com/office/powerpoint/2010/main" val="411955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60</Words>
  <Application>Microsoft Office PowerPoint</Application>
  <PresentationFormat>Laajakuva</PresentationFormat>
  <Paragraphs>13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Office-teema</vt:lpstr>
      <vt:lpstr>Sähköturvallisuus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1</cp:revision>
  <dcterms:created xsi:type="dcterms:W3CDTF">2024-10-28T10:23:25Z</dcterms:created>
  <dcterms:modified xsi:type="dcterms:W3CDTF">2024-10-28T10:44:51Z</dcterms:modified>
</cp:coreProperties>
</file>