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  <p:sldId id="259" r:id="rId4"/>
    <p:sldId id="258" r:id="rId5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9" d="100"/>
          <a:sy n="79" d="100"/>
        </p:scale>
        <p:origin x="850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E3B5F1C-32B3-6426-26E6-AAA6527B172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CE19164D-DB1E-E2E2-301A-0F7700D1787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1C967E2E-45F1-8481-9835-715A32237E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F2889A-18B7-46FE-8E57-6B78743FF4B8}" type="datetimeFigureOut">
              <a:rPr lang="fi-FI" smtClean="0"/>
              <a:t>6.11.2024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3884EE7F-708A-13B5-84E0-BABBF3C6BB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0489B892-22CC-EF39-8647-A270AA189C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736545-521A-4819-A3EC-7A73A15B06A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378258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6870566-6BD9-1B0A-2CA8-B6F297D6BA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349F3925-63DC-C724-A236-B83C7546C4E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DFCFE253-7B2F-4199-8484-3463B9DFEE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F2889A-18B7-46FE-8E57-6B78743FF4B8}" type="datetimeFigureOut">
              <a:rPr lang="fi-FI" smtClean="0"/>
              <a:t>6.11.2024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1EE85E4B-9880-1BC3-F5CA-3AC1270DDC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2537D6D2-FF6D-C4FD-2C6C-1D64D906EB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736545-521A-4819-A3EC-7A73A15B06A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074426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FE1367E6-57C3-CF9E-7C74-45515E51191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6C7F6DC6-70F8-B485-5B55-943609C05D7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51777493-9BAA-E9A6-E719-9E3BC0DD0C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F2889A-18B7-46FE-8E57-6B78743FF4B8}" type="datetimeFigureOut">
              <a:rPr lang="fi-FI" smtClean="0"/>
              <a:t>6.11.2024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B494D2D2-6640-6FB2-3D39-B686C6F57F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2A49A658-17DB-C101-BB19-DA14BE4FC5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736545-521A-4819-A3EC-7A73A15B06A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566378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4A6B8D3-DE6C-BC19-F229-0BC9ADF309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B498F98A-D3ED-94CF-EBCE-535F6920BD1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6BBCBEDE-B85D-5E76-DE28-F98669A978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F2889A-18B7-46FE-8E57-6B78743FF4B8}" type="datetimeFigureOut">
              <a:rPr lang="fi-FI" smtClean="0"/>
              <a:t>6.11.2024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2569EDFF-F268-A157-E95D-3E30E25192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D8053224-7B28-C074-975E-358E5EC410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736545-521A-4819-A3EC-7A73A15B06A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133890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A49F8BE-3275-D6FB-0E83-B9FF0C0C48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7A2C22F1-6CA1-6B06-CE27-AB39DECC259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DB21F59-BBFC-7FDC-F6C2-C19285AC52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F2889A-18B7-46FE-8E57-6B78743FF4B8}" type="datetimeFigureOut">
              <a:rPr lang="fi-FI" smtClean="0"/>
              <a:t>6.11.2024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22713499-7F86-05DA-44C1-D4EC6E566D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E184AC2B-58F7-461C-F0C0-3AC6BE7F27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736545-521A-4819-A3EC-7A73A15B06A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066444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57F5FB4-6901-AC43-8408-B039B82F77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7CB30F1-EEBE-FA18-AE41-005FEAE07DF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3DF76ABC-8695-332E-C899-15F8F480785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F1559D73-94A5-C4A5-9883-01D8A2C324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F2889A-18B7-46FE-8E57-6B78743FF4B8}" type="datetimeFigureOut">
              <a:rPr lang="fi-FI" smtClean="0"/>
              <a:t>6.11.2024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A0098698-60CD-DCEC-D7F0-4C43382437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8155BD5F-A6F7-271D-E042-C8BF274768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736545-521A-4819-A3EC-7A73A15B06A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544111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B0D7410-E7D5-BE54-E3A6-7FC61B6883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6D16FAC4-193A-8079-5E4D-908C5132BB8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ECDA063E-3F37-7617-D5A4-976876D6B6B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493396D3-830D-97EB-1D7D-AAAB0227F54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25DB6FAE-DCE5-AAC1-CBBF-3BC36B6DF6F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0174B3B6-2205-C8EF-B983-B344E2DC6D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F2889A-18B7-46FE-8E57-6B78743FF4B8}" type="datetimeFigureOut">
              <a:rPr lang="fi-FI" smtClean="0"/>
              <a:t>6.11.2024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3F46188B-59E6-AA2B-CD17-B194E05F18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77996DEF-9C38-185B-90B8-A21207BE0D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736545-521A-4819-A3EC-7A73A15B06A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248236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F0A08F8-2872-0FDE-52F4-C91A038191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0A0F3D7F-175B-80D1-EB27-DA60FFAFB9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F2889A-18B7-46FE-8E57-6B78743FF4B8}" type="datetimeFigureOut">
              <a:rPr lang="fi-FI" smtClean="0"/>
              <a:t>6.11.2024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20C7B8B8-BA07-4E03-DA31-90C74EF410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95A5BBB6-4BF9-EB7E-4A83-A26184EDB4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736545-521A-4819-A3EC-7A73A15B06A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995342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616B002B-5C9E-99EC-CAA6-54B39E59AB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F2889A-18B7-46FE-8E57-6B78743FF4B8}" type="datetimeFigureOut">
              <a:rPr lang="fi-FI" smtClean="0"/>
              <a:t>6.11.2024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27E9D78F-07FA-284A-2F18-26BF5949B5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CF3862E4-D334-257E-111D-4D389582CC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736545-521A-4819-A3EC-7A73A15B06A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97213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1612506-08B9-9C06-B211-A96DD39558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527199E-C9E7-1CBD-1A1A-F052967046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9E7B26B7-61C2-7172-D2EC-F0A2CE2AA5E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255B40DD-C8BF-5461-B6B2-99AC015412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F2889A-18B7-46FE-8E57-6B78743FF4B8}" type="datetimeFigureOut">
              <a:rPr lang="fi-FI" smtClean="0"/>
              <a:t>6.11.2024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C170C657-AF9F-FC8B-2790-5FD31DAC6A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C32CD98B-CFB8-868A-E47F-C2DD9F30A1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736545-521A-4819-A3EC-7A73A15B06A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466746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0B85BF6-B671-6AF3-D26A-9E3B31C893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B54430AD-648F-3E77-ADB5-F492AE05459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3B29180E-DD8D-03B6-7AA8-3F6D5D85E49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37890BAE-D524-CF07-C9C8-96710D421A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F2889A-18B7-46FE-8E57-6B78743FF4B8}" type="datetimeFigureOut">
              <a:rPr lang="fi-FI" smtClean="0"/>
              <a:t>6.11.2024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2B616D55-18EA-229B-B855-C1A1F46522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7A0A425E-73A0-A3C2-BD25-62FEF86B8E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736545-521A-4819-A3EC-7A73A15B06A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59882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529719D7-95AA-D613-F6B9-A710E1FB4D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F7E308CC-DCA6-EBF8-689E-095809CD09E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2C4DB3E3-8B71-6117-63B3-542186FFA7E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CF2889A-18B7-46FE-8E57-6B78743FF4B8}" type="datetimeFigureOut">
              <a:rPr lang="fi-FI" smtClean="0"/>
              <a:t>6.11.2024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4237BCFE-2CAC-2DAE-0F06-AC910AA235E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4BA69050-09C6-8516-E2F5-C24BF658A93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4736545-521A-4819-A3EC-7A73A15B06A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601619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3FE9C96-81BF-4814-1B14-FBE719EF823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3F8F2D0-9104-7224-58C5-E0CD536041D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13463" y="9728"/>
            <a:ext cx="9144000" cy="787940"/>
          </a:xfrm>
        </p:spPr>
        <p:txBody>
          <a:bodyPr>
            <a:normAutofit fontScale="90000"/>
          </a:bodyPr>
          <a:lstStyle/>
          <a:p>
            <a:r>
              <a:rPr lang="fi-FI" dirty="0"/>
              <a:t>TEHO 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1D08AE38-A0A0-A97B-B820-925BD33F533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0532" y="865762"/>
            <a:ext cx="11937442" cy="5806343"/>
          </a:xfrm>
        </p:spPr>
        <p:txBody>
          <a:bodyPr>
            <a:normAutofit/>
          </a:bodyPr>
          <a:lstStyle/>
          <a:p>
            <a:pPr algn="l"/>
            <a:r>
              <a:rPr lang="fi-FI" sz="3600" b="1" dirty="0"/>
              <a:t>Teho</a:t>
            </a:r>
            <a:r>
              <a:rPr lang="fi-FI" sz="3600" dirty="0"/>
              <a:t> kuvaa kuinka paljon energiaa kone muuttaa muodosta toiseen yhdessä sekunnissa. </a:t>
            </a:r>
          </a:p>
          <a:p>
            <a:pPr algn="l"/>
            <a:r>
              <a:rPr lang="fi-FI" sz="3600" dirty="0"/>
              <a:t>Sähkölaitteen teho kasvaa, jos sen läpi kulkeva virta ja napojen välinen jännite kasvaa.</a:t>
            </a:r>
          </a:p>
          <a:p>
            <a:pPr algn="l"/>
            <a:r>
              <a:rPr lang="fi-FI" sz="3600" dirty="0"/>
              <a:t>Silloin esim. lamppu palaa kirkkaammin.</a:t>
            </a:r>
          </a:p>
          <a:p>
            <a:pPr algn="l"/>
            <a:r>
              <a:rPr lang="fi-FI" sz="3600" dirty="0"/>
              <a:t>Sähköteho on siis suoraan verrannollinen jännitteeseen ja virtaan, eli…     </a:t>
            </a:r>
            <a:r>
              <a:rPr lang="fi-FI" sz="3600" b="1" dirty="0"/>
              <a:t>P=UI</a:t>
            </a:r>
            <a:endParaRPr lang="fi-FI" sz="3600" dirty="0"/>
          </a:p>
          <a:p>
            <a:pPr algn="l"/>
            <a:r>
              <a:rPr lang="fi-FI" sz="3600" b="1" dirty="0"/>
              <a:t>P</a:t>
            </a:r>
            <a:r>
              <a:rPr lang="fi-FI" sz="3600" dirty="0"/>
              <a:t> = teho     ja sen yksikkö on 1VA = </a:t>
            </a:r>
            <a:r>
              <a:rPr lang="fi-FI" sz="3600" b="1" dirty="0"/>
              <a:t>1W</a:t>
            </a:r>
            <a:r>
              <a:rPr lang="fi-FI" sz="3600" dirty="0"/>
              <a:t> (watti) = 1J/s</a:t>
            </a:r>
          </a:p>
          <a:p>
            <a:pPr algn="l"/>
            <a:r>
              <a:rPr lang="fi-FI" sz="3600" b="1" dirty="0"/>
              <a:t>U</a:t>
            </a:r>
            <a:r>
              <a:rPr lang="fi-FI" sz="3600" dirty="0"/>
              <a:t> = jännite (1V)</a:t>
            </a:r>
          </a:p>
          <a:p>
            <a:pPr algn="l"/>
            <a:r>
              <a:rPr lang="fi-FI" sz="3600" b="1" dirty="0"/>
              <a:t>I </a:t>
            </a:r>
            <a:r>
              <a:rPr lang="fi-FI" sz="3600" dirty="0"/>
              <a:t>= virta  (1A)</a:t>
            </a:r>
          </a:p>
        </p:txBody>
      </p:sp>
    </p:spTree>
    <p:extLst>
      <p:ext uri="{BB962C8B-B14F-4D97-AF65-F5344CB8AC3E}">
        <p14:creationId xmlns:p14="http://schemas.microsoft.com/office/powerpoint/2010/main" val="30880053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laotsikko 2">
            <a:extLst>
              <a:ext uri="{FF2B5EF4-FFF2-40B4-BE49-F238E27FC236}">
                <a16:creationId xmlns:a16="http://schemas.microsoft.com/office/drawing/2014/main" id="{CEEE0FB1-7831-63FF-CE23-DEA5BC97486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0532" y="97277"/>
            <a:ext cx="11937442" cy="6574828"/>
          </a:xfrm>
        </p:spPr>
        <p:txBody>
          <a:bodyPr>
            <a:normAutofit/>
          </a:bodyPr>
          <a:lstStyle/>
          <a:p>
            <a:pPr algn="l"/>
            <a:r>
              <a:rPr lang="fi-FI" sz="3600" b="1" dirty="0"/>
              <a:t>Sähkölaitteiden tehoja</a:t>
            </a:r>
          </a:p>
          <a:p>
            <a:pPr algn="l"/>
            <a:r>
              <a:rPr lang="fi-FI" sz="3600" dirty="0"/>
              <a:t>Led-lamppu		7W</a:t>
            </a:r>
          </a:p>
          <a:p>
            <a:pPr algn="l"/>
            <a:r>
              <a:rPr lang="fi-FI" sz="3600" dirty="0"/>
              <a:t>TV				120W</a:t>
            </a:r>
          </a:p>
          <a:p>
            <a:pPr algn="l"/>
            <a:r>
              <a:rPr lang="fi-FI" sz="3600" dirty="0"/>
              <a:t>Porakone		500W</a:t>
            </a:r>
          </a:p>
          <a:p>
            <a:pPr algn="l"/>
            <a:r>
              <a:rPr lang="fi-FI" sz="3600" dirty="0"/>
              <a:t>Hiustenkuivaaja 	600W</a:t>
            </a:r>
          </a:p>
          <a:p>
            <a:pPr algn="l"/>
            <a:r>
              <a:rPr lang="fi-FI" sz="3600" dirty="0"/>
              <a:t>Sähkökiuas		6kW</a:t>
            </a:r>
          </a:p>
          <a:p>
            <a:pPr algn="l"/>
            <a:r>
              <a:rPr lang="fi-FI" sz="3600" dirty="0"/>
              <a:t>Varissaaren voimalan sähköteho 5MW</a:t>
            </a:r>
          </a:p>
          <a:p>
            <a:pPr algn="l"/>
            <a:r>
              <a:rPr lang="fi-FI" sz="3600" dirty="0"/>
              <a:t>Ydinreaktori		700MW – 1600MW</a:t>
            </a:r>
          </a:p>
        </p:txBody>
      </p:sp>
    </p:spTree>
    <p:extLst>
      <p:ext uri="{BB962C8B-B14F-4D97-AF65-F5344CB8AC3E}">
        <p14:creationId xmlns:p14="http://schemas.microsoft.com/office/powerpoint/2010/main" val="5550409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99C1576-B97B-A161-384F-F2451C8811D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laotsikko 2">
            <a:extLst>
              <a:ext uri="{FF2B5EF4-FFF2-40B4-BE49-F238E27FC236}">
                <a16:creationId xmlns:a16="http://schemas.microsoft.com/office/drawing/2014/main" id="{AD179EEA-D938-3BA4-BAB0-BBEEDC887FC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0532" y="97277"/>
            <a:ext cx="11937442" cy="6574828"/>
          </a:xfrm>
        </p:spPr>
        <p:txBody>
          <a:bodyPr>
            <a:normAutofit/>
          </a:bodyPr>
          <a:lstStyle/>
          <a:p>
            <a:pPr algn="l"/>
            <a:r>
              <a:rPr lang="fi-FI" sz="3600" b="1" dirty="0"/>
              <a:t>Esim. </a:t>
            </a:r>
            <a:r>
              <a:rPr lang="fi-FI" sz="3600" dirty="0"/>
              <a:t>Porakone toimii verkkojännitteellä (230V) ja sen moottorin käämien läpi kulkee 3,1A:n sähkövirta. Laske porakoneen … a) teho		b) resistanssi</a:t>
            </a:r>
          </a:p>
          <a:p>
            <a:pPr algn="l"/>
            <a:endParaRPr lang="fi-FI" sz="3600" dirty="0"/>
          </a:p>
          <a:p>
            <a:pPr algn="l"/>
            <a:r>
              <a:rPr lang="fi-FI" sz="3600" b="1" dirty="0"/>
              <a:t>Esim. </a:t>
            </a:r>
            <a:r>
              <a:rPr lang="fi-FI" sz="3600" dirty="0"/>
              <a:t>80W:n kitaravahvistin toimii verkkojännitteellä. Kuinka suuren virran vahvistin ottaa täydellä teholla. </a:t>
            </a:r>
          </a:p>
          <a:p>
            <a:pPr algn="l"/>
            <a:endParaRPr lang="fi-FI" sz="3600" dirty="0"/>
          </a:p>
          <a:p>
            <a:pPr algn="l"/>
            <a:endParaRPr lang="fi-FI" sz="3600" dirty="0"/>
          </a:p>
        </p:txBody>
      </p:sp>
    </p:spTree>
    <p:extLst>
      <p:ext uri="{BB962C8B-B14F-4D97-AF65-F5344CB8AC3E}">
        <p14:creationId xmlns:p14="http://schemas.microsoft.com/office/powerpoint/2010/main" val="21736927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F355D6C-8F23-C354-0208-017C06CFC0F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laotsikko 2">
            <a:extLst>
              <a:ext uri="{FF2B5EF4-FFF2-40B4-BE49-F238E27FC236}">
                <a16:creationId xmlns:a16="http://schemas.microsoft.com/office/drawing/2014/main" id="{A9183139-E6A6-3F82-DDFC-ED8C84E3F64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0532" y="97277"/>
            <a:ext cx="11937442" cy="6574828"/>
          </a:xfrm>
        </p:spPr>
        <p:txBody>
          <a:bodyPr>
            <a:normAutofit/>
          </a:bodyPr>
          <a:lstStyle/>
          <a:p>
            <a:pPr algn="l"/>
            <a:r>
              <a:rPr lang="fi-FI" sz="3600" dirty="0"/>
              <a:t>Tehon yksikkö watti  (1W = 1 J/s) kertoo laitteen käyttämän sähköenergian yhdessä sekunnissa.</a:t>
            </a:r>
          </a:p>
          <a:p>
            <a:pPr algn="l"/>
            <a:r>
              <a:rPr lang="fi-FI" sz="3600" dirty="0"/>
              <a:t>Ajassa t laite kuluttaa sähköenergiaa…</a:t>
            </a:r>
          </a:p>
          <a:p>
            <a:pPr algn="l"/>
            <a:r>
              <a:rPr lang="fi-FI" sz="3600" dirty="0"/>
              <a:t>		</a:t>
            </a:r>
            <a:r>
              <a:rPr lang="fi-FI" sz="3600" b="1" dirty="0"/>
              <a:t>E = Pt</a:t>
            </a:r>
          </a:p>
          <a:p>
            <a:pPr algn="l"/>
            <a:r>
              <a:rPr lang="fi-FI" sz="3600" dirty="0"/>
              <a:t>Tai		</a:t>
            </a:r>
            <a:r>
              <a:rPr lang="fi-FI" sz="3600" b="1" dirty="0"/>
              <a:t>E = </a:t>
            </a:r>
            <a:r>
              <a:rPr lang="fi-FI" sz="3600" b="1" dirty="0" err="1"/>
              <a:t>UIt</a:t>
            </a:r>
            <a:endParaRPr lang="fi-FI" sz="3600" b="1" dirty="0"/>
          </a:p>
          <a:p>
            <a:pPr algn="l"/>
            <a:endParaRPr lang="fi-FI" sz="3600" dirty="0"/>
          </a:p>
          <a:p>
            <a:pPr algn="l"/>
            <a:r>
              <a:rPr lang="fi-FI" sz="3600" dirty="0"/>
              <a:t>Jos tehon yksikkö on 1kW ja ajan yksikkö on 1h niin…</a:t>
            </a:r>
          </a:p>
          <a:p>
            <a:pPr algn="l"/>
            <a:r>
              <a:rPr lang="fi-FI" sz="3600" dirty="0"/>
              <a:t>Energian yksiköksi tulee </a:t>
            </a:r>
            <a:r>
              <a:rPr lang="fi-FI" sz="3600" b="1" dirty="0"/>
              <a:t>1kWh.</a:t>
            </a:r>
          </a:p>
          <a:p>
            <a:pPr algn="l"/>
            <a:endParaRPr lang="fi-FI" sz="3600" dirty="0"/>
          </a:p>
          <a:p>
            <a:pPr algn="l"/>
            <a:r>
              <a:rPr lang="fi-FI" sz="3600" dirty="0"/>
              <a:t>Sähköenergia maksaa keskimäärin n. </a:t>
            </a:r>
            <a:r>
              <a:rPr lang="fi-FI" sz="3600" b="1" dirty="0"/>
              <a:t>15 </a:t>
            </a:r>
            <a:r>
              <a:rPr lang="fi-FI" sz="3600" b="1" dirty="0" err="1"/>
              <a:t>snt</a:t>
            </a:r>
            <a:r>
              <a:rPr lang="fi-FI" sz="3600" b="1" dirty="0"/>
              <a:t>/kWh</a:t>
            </a:r>
          </a:p>
          <a:p>
            <a:pPr algn="l"/>
            <a:endParaRPr lang="fi-FI" sz="3600" dirty="0"/>
          </a:p>
        </p:txBody>
      </p:sp>
    </p:spTree>
    <p:extLst>
      <p:ext uri="{BB962C8B-B14F-4D97-AF65-F5344CB8AC3E}">
        <p14:creationId xmlns:p14="http://schemas.microsoft.com/office/powerpoint/2010/main" val="18467197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150</TotalTime>
  <Words>219</Words>
  <Application>Microsoft Office PowerPoint</Application>
  <PresentationFormat>Laajakuva</PresentationFormat>
  <Paragraphs>28</Paragraphs>
  <Slides>4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4</vt:i4>
      </vt:variant>
    </vt:vector>
  </HeadingPairs>
  <TitlesOfParts>
    <vt:vector size="8" baseType="lpstr">
      <vt:lpstr>Aptos</vt:lpstr>
      <vt:lpstr>Aptos Display</vt:lpstr>
      <vt:lpstr>Arial</vt:lpstr>
      <vt:lpstr>Office-teema</vt:lpstr>
      <vt:lpstr>TEHO </vt:lpstr>
      <vt:lpstr>PowerPoint-esitys</vt:lpstr>
      <vt:lpstr>PowerPoint-esitys</vt:lpstr>
      <vt:lpstr>PowerPoint-esitys</vt:lpstr>
    </vt:vector>
  </TitlesOfParts>
  <Company>Keuruun kaupunki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Mäkeläinen,Markku</dc:creator>
  <cp:lastModifiedBy>Mäkeläinen,Markku</cp:lastModifiedBy>
  <cp:revision>5</cp:revision>
  <dcterms:created xsi:type="dcterms:W3CDTF">2024-11-05T11:07:54Z</dcterms:created>
  <dcterms:modified xsi:type="dcterms:W3CDTF">2024-11-06T11:53:30Z</dcterms:modified>
</cp:coreProperties>
</file>