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781EE7-5930-D420-C1D1-7EA1386A2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05C23F-CACD-E8E3-293B-27B28395E1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B84FCA-5449-A5AB-B852-1F39835E1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3A5EAD-3B05-7270-C771-38AEB9E64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5B5B08-E778-1E5B-2783-61F42277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467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AF211E-1236-F380-57D5-0001A84AC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9AB349A-648C-981F-226E-7C30CCC63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167361-2CC7-9233-4DE0-A4DB64265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7FC8AA-36D7-544D-9D56-FC7AB9F0D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E0ADAA-7D5E-796A-0D96-1D22A6043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79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DB602DC-6675-72A9-82FD-E6D5F315C6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4891BE3-7477-024B-ED5B-685D66BF2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46E6F7-20D3-9850-4E00-D91FBAA2B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241F02-DA4C-2B55-B007-9D2CA5ECA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7A0EA8-C711-8C35-D794-58FADC32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9305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76DEDE-DD1F-EC76-283D-D3CBC94D2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E8678E-12AF-B87B-6197-99188C93D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A02728-D3D6-1C61-6154-FDAC62137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269751-00AF-F47E-A319-11C6DE487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023E33C-2170-0F79-4A5D-403C7F89B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65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BA5773-4432-2E24-B7FB-E6F99B1EB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71C12B-88E5-0084-979A-E64E49449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60E7F7-5E9F-F82B-3E5D-F5FE2EB66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39705B-69C9-9E1C-141A-85A42454D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2F6603-0363-9A7D-EE2E-AE8F45465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011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450EA9-418B-C21C-5F20-4006D2A05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52AEE4-96B5-8760-76CF-33A45D1B8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798577F-3F2A-AFCF-EDF6-DE9CB70D3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70F1B4B-065B-A57D-1EBF-66E93AAC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F2804BF-1A0B-7A7E-F165-1FF03071F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D3415C-9CA7-33D8-9687-11C628319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45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060C01-D714-E1D0-5226-8A5C27B6A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4526CDD-DA6D-17CF-D2CF-6E6E5A84F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EC0FB2E-7478-5F33-79C1-F4581F74E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84458B8-1D83-16BA-F9A7-1E64769A3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68DEBC2-30C2-9068-D984-7EC112F62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1A9788A-918D-8B96-9807-9A7F546A5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F74CEE3-AC60-B2A2-0E94-92E1B701F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52AC390-BF6C-C695-D03B-3D3CC18C0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75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2E662C-4824-29C7-8A3B-D58850E1D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B63E25B-D2E3-D20F-75E3-D8DF74F86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298BFB4-0BCA-583A-0011-1A1B9D32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D639DB2-64A8-DC51-1F81-99D32F229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262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C83516A-E0B6-5F2A-2AB8-69C5264BD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9B86141-AED7-0150-26D3-B245A5F61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B73F9C5-F31A-735D-F589-93702090B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0176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8DF1DB-FAED-618B-DFF0-1A7629B34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8AA84D-30CB-07FB-1573-C968916BC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7F32569-F625-C011-774C-0FB3C79B2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4B538CB-D983-FFC8-06EB-8FC8B8AB9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CC5FDC5-B5D3-CE00-7C5C-7F3E3806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9AEE4A-FE78-39AB-E237-06B819E55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7909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A905AF-9187-F3E6-DB05-9F20E7062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62DD698-140C-4D73-0E26-8CFAAB8CE2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75B237F-495E-1600-915B-2A8E62935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652CEA-50C1-E127-E38C-C1A9FE3B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F850E7C-0E93-66E3-29DA-C47A6E7FF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ADF6DAB-0B89-A9ED-0E12-EE696936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837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51FAB29-229E-0695-DFCA-8FDC2029F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4C9C15B-39DC-604D-AC04-ABAFCD9A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A95255-711D-62E2-6FD8-B2A60C6E5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11C907-0726-4826-A1D4-3E7E6677F921}" type="datetimeFigureOut">
              <a:rPr lang="fi-FI" smtClean="0"/>
              <a:t>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B54295-66B1-EF08-877A-0AF789AE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3207B7-E024-8108-5B5C-F84739130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AC4E40-DA53-4E69-9BBF-B423D90EBA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050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B24E12-92FF-4785-4A97-A9DE57A46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479"/>
            <a:ext cx="9144000" cy="765431"/>
          </a:xfrm>
        </p:spPr>
        <p:txBody>
          <a:bodyPr>
            <a:normAutofit fontScale="90000"/>
          </a:bodyPr>
          <a:lstStyle/>
          <a:p>
            <a:r>
              <a:rPr lang="fi-FI" dirty="0"/>
              <a:t>Sähkömagneetti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D95656B-4984-45BD-BD5B-A3FBCB877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87" y="943897"/>
            <a:ext cx="12074013" cy="5707626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Liikkuva sähkövaraus (esim. elektroni) synnyttää ympärilleen  magneettikentän.</a:t>
            </a:r>
          </a:p>
          <a:p>
            <a:pPr algn="l"/>
            <a:r>
              <a:rPr lang="fi-FI" sz="3600" dirty="0"/>
              <a:t>Sähköjohtimen ympärille syntyy magneettikenttä, jos siinä kulkee sähkövirta.</a:t>
            </a:r>
          </a:p>
          <a:p>
            <a:pPr algn="l"/>
            <a:r>
              <a:rPr lang="fi-FI" sz="3600" dirty="0"/>
              <a:t>Magneettikenttä voimistuu, jos…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Sähkövirta voimistuu.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Johdin kierretään käämiksi.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Käämin kierrosluku kasvaa.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Käämin sisään laitetaan rautasydän.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0736928-702E-4937-49D5-DD0313745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7642" y="3012757"/>
            <a:ext cx="349567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74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17C19-E246-9B88-23F3-0BB6F4CF8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3BD678A3-8432-3A95-3F97-2D65EC6FE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87" y="103239"/>
            <a:ext cx="12182168" cy="6548284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Sähkömagneetteja käytetään </a:t>
            </a:r>
            <a:r>
              <a:rPr lang="fi-FI" sz="3600" dirty="0" err="1"/>
              <a:t>esim</a:t>
            </a:r>
            <a:r>
              <a:rPr lang="fi-FI" sz="3600" dirty="0"/>
              <a:t>…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Mikrofoneissa, kaiuttimissa.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Sähkölukoissa ja pikasulakkeissa.</a:t>
            </a:r>
          </a:p>
          <a:p>
            <a:pPr marL="571500" indent="-571500" algn="l">
              <a:buFontTx/>
              <a:buChar char="-"/>
            </a:pPr>
            <a:endParaRPr lang="fi-FI" sz="3600" dirty="0"/>
          </a:p>
          <a:p>
            <a:pPr marL="571500" indent="-571500" algn="l">
              <a:buFontTx/>
              <a:buChar char="-"/>
            </a:pPr>
            <a:endParaRPr lang="fi-FI" sz="3600" dirty="0"/>
          </a:p>
          <a:p>
            <a:pPr marL="571500" indent="-571500" algn="l">
              <a:buFontTx/>
              <a:buChar char="-"/>
            </a:pPr>
            <a:r>
              <a:rPr lang="fi-FI" sz="3600" dirty="0"/>
              <a:t>Sähkömoottoreissa ja generaattoreissa.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Romunostureissa</a:t>
            </a:r>
          </a:p>
          <a:p>
            <a:pPr marL="571500" indent="-571500" algn="l">
              <a:buFontTx/>
              <a:buChar char="-"/>
            </a:pPr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6085520-6B63-9FD4-1F06-9C2E202A6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2088" y="206477"/>
            <a:ext cx="4359829" cy="2593249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8312DF34-06B1-99ED-BA42-5223CC84FD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1025" y="3954991"/>
            <a:ext cx="4573172" cy="2696532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21EEDD21-3C20-6223-31F3-C0CED28E48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1080" y="2799726"/>
            <a:ext cx="2636520" cy="380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21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98673-D6D0-9966-A582-E1D8CB86C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E77B25-3909-492A-9DB6-C278CDE5D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479"/>
            <a:ext cx="9144000" cy="765431"/>
          </a:xfrm>
        </p:spPr>
        <p:txBody>
          <a:bodyPr>
            <a:normAutofit fontScale="90000"/>
          </a:bodyPr>
          <a:lstStyle/>
          <a:p>
            <a:r>
              <a:rPr lang="fi-FI" dirty="0"/>
              <a:t>Sähkömagneettinen induktio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02356CD-6DEF-6CBD-3980-14733018B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87" y="943897"/>
            <a:ext cx="12182168" cy="5707626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Jos sähköjohdin on muuttuvassa magneettikentässä, syntyy (eli indusoituu) johtimeen jännite.</a:t>
            </a:r>
          </a:p>
          <a:p>
            <a:pPr algn="l"/>
            <a:r>
              <a:rPr lang="fi-FI" sz="3600" dirty="0"/>
              <a:t>Tämä jännite aiheuttaa suljettuun virtapiiriin induktiovirran.</a:t>
            </a:r>
          </a:p>
          <a:p>
            <a:pPr algn="l"/>
            <a:r>
              <a:rPr lang="fi-FI" sz="3600" dirty="0"/>
              <a:t>Induktiojännite kasvaa, kun…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Johdin kierretään käämiksi.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Käämin kierroslukua kasvatetaan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Magneetti voimistuu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Magneettikenttä muuttuu nopeammin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B2E9B71-7F36-09C5-E1BE-45C1C6C3D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5724" y="2719288"/>
            <a:ext cx="2706603" cy="393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63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9D183-F627-874D-39F9-622627D95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E6BEA5-EEC1-8C0B-84B8-533BF3464A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479"/>
            <a:ext cx="9144000" cy="765431"/>
          </a:xfrm>
        </p:spPr>
        <p:txBody>
          <a:bodyPr>
            <a:normAutofit fontScale="90000"/>
          </a:bodyPr>
          <a:lstStyle/>
          <a:p>
            <a:r>
              <a:rPr lang="fi-FI" dirty="0"/>
              <a:t>Generaattori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A4D3752-EFBB-7A5F-6F9B-F3CDC9FE3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87" y="943897"/>
            <a:ext cx="12182168" cy="5707626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Generaattorissa on käämi, jota pyöritetään magneettikentässä.  </a:t>
            </a:r>
            <a:r>
              <a:rPr lang="fi-FI" sz="3600" dirty="0">
                <a:sym typeface="Wingdings" panose="05000000000000000000" pitchFamily="2" charset="2"/>
              </a:rPr>
              <a:t>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Käämiin indusoituu vaihtojännite.</a:t>
            </a:r>
          </a:p>
          <a:p>
            <a:pPr algn="l"/>
            <a:endParaRPr lang="fi-FI" sz="3600" dirty="0">
              <a:sym typeface="Wingdings" panose="05000000000000000000" pitchFamily="2" charset="2"/>
            </a:endParaRPr>
          </a:p>
          <a:p>
            <a:pPr algn="l"/>
            <a:endParaRPr lang="fi-FI" sz="3600" dirty="0">
              <a:sym typeface="Wingdings" panose="05000000000000000000" pitchFamily="2" charset="2"/>
            </a:endParaRPr>
          </a:p>
          <a:p>
            <a:pPr algn="l"/>
            <a:endParaRPr lang="fi-FI" sz="3600" dirty="0">
              <a:sym typeface="Wingdings" panose="05000000000000000000" pitchFamily="2" charset="2"/>
            </a:endParaRP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Käämiä voidaan pyörittää tuuli- tai vesimyllyllä,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Kuumalla höyryllä (lämpövoimala)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Polttomoottorilla (aggregaatti, laturi)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F12DAAD-545D-55DB-925D-EF39EAD4B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5418" y="2698230"/>
            <a:ext cx="2060455" cy="180093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7D7939C1-4BDD-524C-B17D-5BDE5C76E3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6520" y="1451276"/>
            <a:ext cx="3602134" cy="2643626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3FB2DFF5-6598-5708-D41E-30CC08AC6A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106" y="2498831"/>
            <a:ext cx="3923129" cy="200033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F7FC428-885F-EB77-E790-11897AFDA7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35005" y="4153895"/>
            <a:ext cx="2230098" cy="2643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55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32D6DBB3-BD3E-EF0E-E83C-D76EFC073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239" y="-1"/>
            <a:ext cx="12088761" cy="6754761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Vaihtojännitelähteen napaisuus vaihtuu jaksollisesti.</a:t>
            </a:r>
          </a:p>
          <a:p>
            <a:pPr algn="l"/>
            <a:r>
              <a:rPr lang="fi-FI" sz="3600" dirty="0"/>
              <a:t>Tämä synnyttää virtapiiriin vaihtovirtaa, jonka suunta muuttuu jännitteen muutosten tahdissa.</a:t>
            </a:r>
          </a:p>
          <a:p>
            <a:pPr algn="l"/>
            <a:r>
              <a:rPr lang="fi-FI" sz="3600" dirty="0"/>
              <a:t>Verkkovirta kulkee 50 kertaa </a:t>
            </a:r>
          </a:p>
          <a:p>
            <a:pPr algn="l"/>
            <a:r>
              <a:rPr lang="fi-FI" sz="3600" dirty="0"/>
              <a:t>sekunnissa samaan suuntaan.</a:t>
            </a:r>
          </a:p>
          <a:p>
            <a:pPr algn="l"/>
            <a:r>
              <a:rPr lang="fi-FI" sz="3600" dirty="0"/>
              <a:t>Silloin sen taajuus on 50 Hz.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13CFEE7-F822-FC97-7871-4EEBDA0D3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9915" y="1781175"/>
            <a:ext cx="5133975" cy="329565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8949377-5A96-2267-072C-C2A03A47C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6810" y="3608864"/>
            <a:ext cx="2889687" cy="2935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09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164</Words>
  <Application>Microsoft Office PowerPoint</Application>
  <PresentationFormat>Laajakuva</PresentationFormat>
  <Paragraphs>37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Office-teema</vt:lpstr>
      <vt:lpstr>Sähkömagneetti</vt:lpstr>
      <vt:lpstr>PowerPoint-esitys</vt:lpstr>
      <vt:lpstr>Sähkömagneettinen induktio</vt:lpstr>
      <vt:lpstr>Generaattori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Markku Mäkeläinen</dc:creator>
  <cp:lastModifiedBy>Markku Mäkeläinen</cp:lastModifiedBy>
  <cp:revision>5</cp:revision>
  <dcterms:created xsi:type="dcterms:W3CDTF">2024-12-01T13:49:01Z</dcterms:created>
  <dcterms:modified xsi:type="dcterms:W3CDTF">2024-12-01T16:09:01Z</dcterms:modified>
</cp:coreProperties>
</file>