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0CF002-2998-B503-DEE9-F722628DAB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FE7877F-700A-420B-A584-362F618C79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DFF4F4F-3C9B-B79F-6CE3-43934B371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AFD5B-EC39-4771-9438-DFBBF723EDF5}" type="datetimeFigureOut">
              <a:rPr lang="fi-FI" smtClean="0"/>
              <a:t>29.10.2024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482E6C9-4941-E713-92C4-18798AA13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688903F-B02E-CF3B-B64A-520487772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2592-0CCB-4B35-8F98-74A960F19B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3550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FFF7CA-D9A9-794F-5712-0CC086666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1EAF47B-86E2-044C-773A-F27DC574BD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208C3A-27E3-BCCC-756F-E9C97DB9C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AFD5B-EC39-4771-9438-DFBBF723EDF5}" type="datetimeFigureOut">
              <a:rPr lang="fi-FI" smtClean="0"/>
              <a:t>29.10.2024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8E5BD7C-372D-7492-5F5F-F1F0794D9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59F1D55-1D5A-6703-223B-0AA5DA444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2592-0CCB-4B35-8F98-74A960F19B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8216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435FF45-3F3B-270C-B086-F570EEA27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86591FB-F9F2-8914-17BD-D5114DA296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169B40C-EC25-175B-FC89-8CEE64C45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AFD5B-EC39-4771-9438-DFBBF723EDF5}" type="datetimeFigureOut">
              <a:rPr lang="fi-FI" smtClean="0"/>
              <a:t>29.10.2024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BB86BCB-85B0-5EF4-378E-5E24A5B0C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5A31479-A950-9370-D67C-D4192CD11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2592-0CCB-4B35-8F98-74A960F19B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8127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36E208-CF6F-76D9-FA0F-CD31C4B2D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FCE981-0F65-C5F5-28B0-700B98FF5B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A05CF38-AECE-6F52-360E-00E5E8521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AFD5B-EC39-4771-9438-DFBBF723EDF5}" type="datetimeFigureOut">
              <a:rPr lang="fi-FI" smtClean="0"/>
              <a:t>29.10.2024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6BF2BD4-82A3-69CE-C92D-59FD74821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6FFC249-E855-4A4A-BBD9-73828BAE9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2592-0CCB-4B35-8F98-74A960F19B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0893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147974-0D14-3B80-8353-723C7ECB5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A5CC394-5E2A-13CC-8B39-B1034E7D6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F9D6AD6-4655-EAC3-154C-A47297EBA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AFD5B-EC39-4771-9438-DFBBF723EDF5}" type="datetimeFigureOut">
              <a:rPr lang="fi-FI" smtClean="0"/>
              <a:t>29.10.2024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012AA02-6221-E922-C9E6-89A99B7AF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2C8B7EA-C66B-56BC-C7CF-F37F24664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2592-0CCB-4B35-8F98-74A960F19B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8197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1E7A28-69ED-D292-3C77-1DEC1E3D8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7A8E45-E2B2-EFCF-E5A5-D2A3C43E17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9F0599E-8CF9-972B-31F3-CCE3C8828D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46082D0-424D-3538-EA7C-C4C63DE01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AFD5B-EC39-4771-9438-DFBBF723EDF5}" type="datetimeFigureOut">
              <a:rPr lang="fi-FI" smtClean="0"/>
              <a:t>29.10.2024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9C0F9F0-63F3-4496-3592-7DED692E7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81774B1-6C4C-1184-3E0E-52FDD791D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2592-0CCB-4B35-8F98-74A960F19B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6318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040B86-AC8A-381F-111C-26801E89E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A1C5178-AA69-44E1-07D0-CE38790A04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C9B7BC3-B25C-AD22-B21F-AC2D12AFC1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8F831EB-23B9-E98D-6D98-D95ECB69FA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7233F74-4371-2DCA-7399-23E0A88255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784DDB2-3F31-2FBB-C79A-89E4D1078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AFD5B-EC39-4771-9438-DFBBF723EDF5}" type="datetimeFigureOut">
              <a:rPr lang="fi-FI" smtClean="0"/>
              <a:t>29.10.2024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330A2A9-F546-ABFE-48E8-1E90B8B9D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EEAA69-C7AA-B765-0283-198BF16B3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2592-0CCB-4B35-8F98-74A960F19B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0498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A6BE6C-32ED-358D-C1DC-0CBC602DB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3B95DA1-8006-2D31-FDCD-42085461A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AFD5B-EC39-4771-9438-DFBBF723EDF5}" type="datetimeFigureOut">
              <a:rPr lang="fi-FI" smtClean="0"/>
              <a:t>29.10.2024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5AEE400-CD4E-3613-C772-EFCE7A88D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838BC9A-0A23-1911-4C86-805237DCC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2592-0CCB-4B35-8F98-74A960F19B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243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FE24AB4-614E-454F-D1F1-DBC3D3248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AFD5B-EC39-4771-9438-DFBBF723EDF5}" type="datetimeFigureOut">
              <a:rPr lang="fi-FI" smtClean="0"/>
              <a:t>29.10.2024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0A37871-F635-6886-3B67-6801E31C9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B40388E-DB13-E125-8A7C-4B6BA44B4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2592-0CCB-4B35-8F98-74A960F19B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8100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DB3BE3-95D0-5E56-D7B1-545B9A22B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A2D2AC7-1E93-B8D1-223A-DE09CBBC3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C68A9CB-2345-4B32-35E6-3ECB1AB10A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00E1AD7-937D-7A3F-540B-EDEB6C2C2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AFD5B-EC39-4771-9438-DFBBF723EDF5}" type="datetimeFigureOut">
              <a:rPr lang="fi-FI" smtClean="0"/>
              <a:t>29.10.2024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75A5571-2A25-15E1-1EDE-4F399CA01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2B477DD-4870-087D-03FD-94040915E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2592-0CCB-4B35-8F98-74A960F19B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7499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816503-1664-7415-BAB3-9E4E629F4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68E5823-345F-9F9C-002F-2E4B27C88C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D170A57-3DAD-D559-4D67-9F20C0D1DE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549A167-ACD2-74A5-751F-E88EFD825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AFD5B-EC39-4771-9438-DFBBF723EDF5}" type="datetimeFigureOut">
              <a:rPr lang="fi-FI" smtClean="0"/>
              <a:t>29.10.2024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84A1CAE-704C-72C3-F682-CF6D070B3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076225D-DA60-9E23-EDF9-F1199C1F7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2592-0CCB-4B35-8F98-74A960F19B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5424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5442B05-1FAC-82F8-5DE9-F23D1C1AC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776D8B6-1DBA-6383-72F8-5FAE6313EA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B1B7C82-F20C-CC2D-B1AC-1A8330CACC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BAFD5B-EC39-4771-9438-DFBBF723EDF5}" type="datetimeFigureOut">
              <a:rPr lang="fi-FI" smtClean="0"/>
              <a:t>29.10.2024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A7D10EE-FD53-A824-4074-094E7E7C5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F405B0-6132-0E06-BD2C-3A9962A7EA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CC2592-0CCB-4B35-8F98-74A960F19B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56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F93C00-D9D5-320C-A908-152B36DE80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2865"/>
            <a:ext cx="9144000" cy="725892"/>
          </a:xfrm>
        </p:spPr>
        <p:txBody>
          <a:bodyPr>
            <a:normAutofit fontScale="90000"/>
          </a:bodyPr>
          <a:lstStyle/>
          <a:p>
            <a:r>
              <a:rPr lang="fi-FI" dirty="0"/>
              <a:t>Resistanssi ja Ohmin laki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189B5F7-E8BB-9A8B-5880-749E46007E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915" y="826851"/>
            <a:ext cx="11828834" cy="5826868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Sähkölaitteet ja johtimet vastustavat virran kulkua.</a:t>
            </a:r>
          </a:p>
          <a:p>
            <a:pPr algn="l"/>
            <a:r>
              <a:rPr lang="fi-FI" sz="3600" dirty="0"/>
              <a:t>Tätä ominaisuutta sanotaan sähkövastukseksi eli </a:t>
            </a:r>
            <a:r>
              <a:rPr lang="fi-FI" sz="3600" b="1" dirty="0"/>
              <a:t>resistanssiksi</a:t>
            </a:r>
            <a:r>
              <a:rPr lang="fi-FI" sz="3600" dirty="0"/>
              <a:t>.</a:t>
            </a:r>
          </a:p>
          <a:p>
            <a:pPr algn="l"/>
            <a:r>
              <a:rPr lang="fi-FI" sz="3600" dirty="0"/>
              <a:t>Resistanssin tunnus on </a:t>
            </a:r>
            <a:r>
              <a:rPr lang="fi-FI" sz="3600" b="1" dirty="0"/>
              <a:t>R</a:t>
            </a:r>
            <a:r>
              <a:rPr lang="fi-FI" sz="3600" dirty="0"/>
              <a:t> ja yksikkö </a:t>
            </a:r>
            <a:r>
              <a:rPr lang="fi-FI" sz="3600" b="1" dirty="0"/>
              <a:t>ohmi (Ω).</a:t>
            </a:r>
          </a:p>
          <a:p>
            <a:pPr algn="l"/>
            <a:endParaRPr lang="fi-FI" sz="3600" b="1" dirty="0"/>
          </a:p>
        </p:txBody>
      </p:sp>
    </p:spTree>
    <p:extLst>
      <p:ext uri="{BB962C8B-B14F-4D97-AF65-F5344CB8AC3E}">
        <p14:creationId xmlns:p14="http://schemas.microsoft.com/office/powerpoint/2010/main" val="2032755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6EE17C-6FCB-9D14-CFA8-7BD9A9ED7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7C594A-1A53-0B78-066E-F60AEDDCCC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3506" y="62049"/>
            <a:ext cx="9267217" cy="894944"/>
          </a:xfrm>
        </p:spPr>
        <p:txBody>
          <a:bodyPr>
            <a:normAutofit fontScale="90000"/>
          </a:bodyPr>
          <a:lstStyle/>
          <a:p>
            <a:r>
              <a:rPr lang="fi-FI" dirty="0"/>
              <a:t> Ohmin laki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E9350A17-76A0-8C85-5B84-CD9B6355FA64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81583" y="956993"/>
                <a:ext cx="11828834" cy="6620854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fi-FI" sz="3600" dirty="0"/>
                  <a:t>Vakiolämpötilassa sähkölaitteen napajännitteen (U) ja sähkövirran (I) suhde on vakio.</a:t>
                </a:r>
              </a:p>
              <a:p>
                <a:pPr algn="l"/>
                <a:r>
                  <a:rPr lang="fi-FI" sz="3600" dirty="0"/>
                  <a:t>Tämä suhde kuvaa laitteen resistanssia (R).</a:t>
                </a:r>
              </a:p>
              <a:p>
                <a:pPr algn="l"/>
                <a:endParaRPr lang="fi-FI" sz="3600" dirty="0"/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3600" b="1" i="1" smtClean="0">
                          <a:latin typeface="Cambria Math" panose="02040503050406030204" pitchFamily="18" charset="0"/>
                        </a:rPr>
                        <m:t>𝑹</m:t>
                      </m:r>
                      <m:r>
                        <a:rPr lang="fi-FI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3600" b="1" i="1" smtClean="0">
                              <a:latin typeface="Cambria Math" panose="02040503050406030204" pitchFamily="18" charset="0"/>
                            </a:rPr>
                            <m:t>𝑼</m:t>
                          </m:r>
                        </m:num>
                        <m:den>
                          <m:r>
                            <a:rPr lang="fi-FI" sz="3600" b="1" i="1" smtClean="0">
                              <a:latin typeface="Cambria Math" panose="02040503050406030204" pitchFamily="18" charset="0"/>
                            </a:rPr>
                            <m:t>𝑰</m:t>
                          </m:r>
                        </m:den>
                      </m:f>
                    </m:oMath>
                  </m:oMathPara>
                </a14:m>
                <a:endParaRPr lang="fi-FI" sz="3600" b="1" dirty="0"/>
              </a:p>
              <a:p>
                <a:pPr algn="l"/>
                <a:r>
                  <a:rPr lang="fi-FI" sz="3600" dirty="0"/>
                  <a:t>Tämä on </a:t>
                </a:r>
                <a:r>
                  <a:rPr lang="fi-FI" sz="3600" b="1" dirty="0"/>
                  <a:t>Ohmin</a:t>
                </a:r>
                <a:r>
                  <a:rPr lang="fi-FI" sz="3600" dirty="0"/>
                  <a:t> laki</a:t>
                </a:r>
              </a:p>
              <a:p>
                <a:pPr algn="l"/>
                <a:r>
                  <a:rPr lang="fi-FI" sz="3600" dirty="0"/>
                  <a:t>Resistanssin yksikkö 1</a:t>
                </a:r>
                <a:r>
                  <a:rPr lang="el-GR" sz="3600" dirty="0"/>
                  <a:t>Ω</a:t>
                </a:r>
                <a:r>
                  <a:rPr lang="fi-FI" sz="3600" dirty="0"/>
                  <a:t>=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num>
                      <m:den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den>
                    </m:f>
                  </m:oMath>
                </a14:m>
                <a:endParaRPr lang="fi-FI" sz="3600" dirty="0"/>
              </a:p>
              <a:p>
                <a:pPr algn="l"/>
                <a:endParaRPr lang="fi-FI" sz="3600" dirty="0"/>
              </a:p>
            </p:txBody>
          </p:sp>
        </mc:Choice>
        <mc:Fallback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E9350A17-76A0-8C85-5B84-CD9B6355FA6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81583" y="956993"/>
                <a:ext cx="11828834" cy="6620854"/>
              </a:xfrm>
              <a:blipFill>
                <a:blip r:embed="rId2"/>
                <a:stretch>
                  <a:fillRect l="-1598" t="-221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5070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5B7FA-6B92-2904-9BA1-92B222C218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614196-EA62-BD27-3109-ADCF150A5E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2865"/>
            <a:ext cx="9144000" cy="171416"/>
          </a:xfrm>
        </p:spPr>
        <p:txBody>
          <a:bodyPr>
            <a:normAutofit fontScale="90000"/>
          </a:bodyPr>
          <a:lstStyle/>
          <a:p>
            <a:r>
              <a:rPr lang="fi-FI" dirty="0"/>
              <a:t>Resistanssi ja Ohmin laki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7E55588-E491-7092-7528-3C47E00634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915" y="32865"/>
            <a:ext cx="11828834" cy="6620854"/>
          </a:xfrm>
        </p:spPr>
        <p:txBody>
          <a:bodyPr>
            <a:normAutofit/>
          </a:bodyPr>
          <a:lstStyle/>
          <a:p>
            <a:pPr algn="l"/>
            <a:r>
              <a:rPr lang="fi-FI" sz="3600" b="1" dirty="0"/>
              <a:t>Esim.1</a:t>
            </a:r>
          </a:p>
          <a:p>
            <a:pPr algn="l"/>
            <a:r>
              <a:rPr lang="fi-FI" sz="3600" dirty="0"/>
              <a:t>Mikä on leivänpaahtimen resistanssi, kun se on kytketty 230V:n jännitteeseen ja sen läpi kulkee 2,0A:n sähkövirta?</a:t>
            </a:r>
          </a:p>
          <a:p>
            <a:pPr algn="l"/>
            <a:r>
              <a:rPr lang="fi-FI" sz="3600" b="1" dirty="0"/>
              <a:t>Esim.2 </a:t>
            </a:r>
          </a:p>
          <a:p>
            <a:pPr algn="l"/>
            <a:r>
              <a:rPr lang="fi-FI" sz="3600" dirty="0"/>
              <a:t>Kuinka suuri sähkövirta leivänpaahtimen läpi kulkee, jos se kytketään 120V:n jännitteeseen?</a:t>
            </a:r>
          </a:p>
          <a:p>
            <a:pPr algn="l"/>
            <a:r>
              <a:rPr lang="fi-FI" sz="3600" b="1" dirty="0"/>
              <a:t>Työ</a:t>
            </a:r>
          </a:p>
          <a:p>
            <a:pPr algn="l"/>
            <a:r>
              <a:rPr lang="fi-FI" sz="3600" dirty="0"/>
              <a:t>Mittaa sähkövastuksen napajännite ja sähkövirta ja määritä vastuksen resistanssi Ohmin lailla.</a:t>
            </a:r>
          </a:p>
        </p:txBody>
      </p:sp>
    </p:spTree>
    <p:extLst>
      <p:ext uri="{BB962C8B-B14F-4D97-AF65-F5344CB8AC3E}">
        <p14:creationId xmlns:p14="http://schemas.microsoft.com/office/powerpoint/2010/main" val="2031308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281B3-5338-AC64-330B-60A15FEFD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D4EEB0-CFC7-72AB-BCEB-1FBFCBCD3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2865"/>
            <a:ext cx="9144000" cy="784258"/>
          </a:xfrm>
        </p:spPr>
        <p:txBody>
          <a:bodyPr>
            <a:normAutofit fontScale="90000"/>
          </a:bodyPr>
          <a:lstStyle/>
          <a:p>
            <a:r>
              <a:rPr lang="fi-FI" dirty="0"/>
              <a:t>Sähköjohtimen resistanssi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C582C04-D55A-4ED6-E687-CDD0E95D55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915" y="953311"/>
            <a:ext cx="11828834" cy="5700408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Sähköjohtimen resistanssi pienenee, kun…</a:t>
            </a:r>
          </a:p>
          <a:p>
            <a:pPr marL="742950" indent="-742950" algn="l">
              <a:buAutoNum type="arabicParenR"/>
            </a:pPr>
            <a:r>
              <a:rPr lang="fi-FI" sz="3600" dirty="0"/>
              <a:t>Johdin paksunee</a:t>
            </a:r>
          </a:p>
          <a:p>
            <a:pPr marL="742950" indent="-742950" algn="l">
              <a:buAutoNum type="arabicParenR"/>
            </a:pPr>
            <a:r>
              <a:rPr lang="fi-FI" sz="3600" dirty="0"/>
              <a:t>Johdin lyhenee</a:t>
            </a:r>
          </a:p>
          <a:p>
            <a:pPr marL="742950" indent="-742950" algn="l">
              <a:buAutoNum type="arabicParenR"/>
            </a:pPr>
            <a:r>
              <a:rPr lang="fi-FI" sz="3600" dirty="0"/>
              <a:t>Myös johtimen materiaali vaikuttaa resistanssiin.</a:t>
            </a:r>
          </a:p>
        </p:txBody>
      </p:sp>
    </p:spTree>
    <p:extLst>
      <p:ext uri="{BB962C8B-B14F-4D97-AF65-F5344CB8AC3E}">
        <p14:creationId xmlns:p14="http://schemas.microsoft.com/office/powerpoint/2010/main" val="427717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146</Words>
  <Application>Microsoft Office PowerPoint</Application>
  <PresentationFormat>Laajakuva</PresentationFormat>
  <Paragraphs>23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Cambria Math</vt:lpstr>
      <vt:lpstr>Office-teema</vt:lpstr>
      <vt:lpstr>Resistanssi ja Ohmin laki</vt:lpstr>
      <vt:lpstr> Ohmin laki</vt:lpstr>
      <vt:lpstr>Resistanssi ja Ohmin laki</vt:lpstr>
      <vt:lpstr>Sähköjohtimen resistanssi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Mäkeläinen,Markku</dc:creator>
  <cp:lastModifiedBy>Mäkeläinen,Markku</cp:lastModifiedBy>
  <cp:revision>4</cp:revision>
  <dcterms:created xsi:type="dcterms:W3CDTF">2024-10-28T06:54:01Z</dcterms:created>
  <dcterms:modified xsi:type="dcterms:W3CDTF">2024-10-29T08:45:36Z</dcterms:modified>
</cp:coreProperties>
</file>