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252FEB-4C72-15B3-9E90-2E0417B872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8A62BCA-2BA4-A459-A72C-2CA8CD209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6207B0-C613-95E5-6D7B-4ED99E49D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8651F5-BECF-4C51-7857-385A35DFE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1B5B2C1-B121-30DA-1901-0A69EB3E4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9784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0BFECF-59B6-A6CB-049C-84D6794D0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648CDB0-F877-468E-85F5-67ABC6D17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1981A0-B371-7934-571F-0D37B523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77F377-5F29-09E9-153F-9266C3BD0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E13002-6DA4-81C6-43B8-8D91727F5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8341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E8A9320-F592-C106-D9D6-52BE54013F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2427703-0562-0BB8-CE69-77E35ACA4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EAB074-08F1-70ED-F62E-247E19FFC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616EF6-7C4B-3B69-18DA-37618EA73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E11861-E76E-BF84-9F13-7D1D41A6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5957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43FEF-A3F1-92E0-2B4A-AE1B0A374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DB68F7-1B8B-812C-EFB8-8DC3AE3CB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88969C-E1B2-55BB-D93C-469017360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1E9042-7591-9380-0D82-A425EF2A8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7CA96F-799F-F083-390B-65947EDC1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022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C2D4D3-0750-DFE4-E4E6-205124006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352DDE1-B96E-FF26-BA7D-E3F2B159A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5636A3-95AE-AEC9-884F-930D922DE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922337-BAE8-7C3F-CA27-E5EF6916A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80DA94-490D-F09E-0EB6-0B59155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2979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FED388-039E-ED44-45CF-8AAEE2FAE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9E6E2A-2A20-9EBB-A222-78649F109F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30A934D-FC63-E8D3-BFF1-82E3BCE088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CDDBFA-4631-3EC6-2C9B-41302FD19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9EE4C1-E21E-6550-9722-F70F95C0E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64D0B72-1A6C-0257-4491-50ABDD9B6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9623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E0FC39-281A-A119-EEBE-C38D75A60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15AB181-93F1-EC34-3B5A-4D70C8DA8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DFFE6C2-167A-EAE1-81D3-AFF62A56C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90DE654-8D46-3EE5-6D4B-8EC1E88ED2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4A67E71-C853-077D-E1A3-C5B9D4493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4AF82A4-855E-04B6-7134-10803BF22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C47C815-2804-EAB7-6FE2-07866250B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AE8CAB8-94DF-DFAD-68D1-016403CC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0497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3D5DAB-ECAD-A36C-694A-59E319542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C35CA75-0B15-9F8E-7C5A-CF79E0C8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D0DE571-FDEB-17AF-C7FF-709C9E40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02D6D89-1B3B-5C29-B059-68179BF2F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446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30DF5CD-FEDB-939F-F528-E125DB39A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FB37656-2E3A-DC2C-9789-AD547790E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49E17C9-8E31-7CF5-90D8-DF26AD383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313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A59E4A-06B8-C2A5-BC20-231972FB8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B211AD-71FD-6BD7-B09D-6BD12D9B6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ADBD3C-FD84-9F81-BA95-C40CEAF41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473F080-055D-2B31-42E4-8954AA995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88E3C10-7DAE-301B-BA58-EE9BBC0C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BCBFCF7-2945-FE8A-3D4E-BABA299A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468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509340-1370-DC44-BE7C-4FBB1C097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A6076F3-4049-E6A6-0EAC-D04E5832A9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5AD4BA0-BA65-CC2B-31BA-879675301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235A88E-3B8D-73B8-E8F5-83BC09671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4DAA98-1F42-6C16-2819-1D7A1735C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C3096E-420D-7716-DBFE-CC0BF3B47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27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8999B05-6F9F-CECA-9882-3AE887377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A1BA02D-C6DE-BCF5-9022-4F2E0733D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D5F326-637F-1623-6F21-3342DC312D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EFFCF4-3665-4BC4-9E7C-E0C2CE102454}" type="datetimeFigureOut">
              <a:rPr lang="fi-FI" smtClean="0"/>
              <a:t>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610C48-FD5B-8B57-31A8-F33C5D434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0B8475-7A3C-7097-F8AA-36B6A092D8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C8E7AF-FB17-4ECA-80AD-0279B7B445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605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AA1552-5299-B4EF-17C7-E223E7B6F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865"/>
            <a:ext cx="9144000" cy="832897"/>
          </a:xfrm>
        </p:spPr>
        <p:txBody>
          <a:bodyPr>
            <a:normAutofit fontScale="90000"/>
          </a:bodyPr>
          <a:lstStyle/>
          <a:p>
            <a:r>
              <a:rPr lang="fi-FI" dirty="0"/>
              <a:t>Sähköinen vuorovaikutus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4204DAD-C12E-CA6D-03E2-7BD919B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068" y="758757"/>
            <a:ext cx="12003932" cy="5758775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Atomi koostuu protoneista, neutroneista ja elektroneista.</a:t>
            </a:r>
          </a:p>
          <a:p>
            <a:pPr algn="l"/>
            <a:r>
              <a:rPr lang="fi-FI" sz="3600" dirty="0"/>
              <a:t>Neutronilla ei ole sähkövarausta</a:t>
            </a:r>
          </a:p>
          <a:p>
            <a:pPr algn="l"/>
            <a:r>
              <a:rPr lang="fi-FI" sz="3600" dirty="0"/>
              <a:t>Protonilla on positiivinen sähkövaraus (+)</a:t>
            </a:r>
          </a:p>
          <a:p>
            <a:pPr algn="l"/>
            <a:r>
              <a:rPr lang="fi-FI" sz="3600" dirty="0"/>
              <a:t>Elektronilla on negatiivinen sähkövaraus (-)</a:t>
            </a:r>
          </a:p>
          <a:p>
            <a:pPr algn="l"/>
            <a:r>
              <a:rPr lang="fi-FI" sz="3600" dirty="0"/>
              <a:t>Aine on normaalisti neutraali.</a:t>
            </a:r>
          </a:p>
          <a:p>
            <a:pPr algn="l"/>
            <a:r>
              <a:rPr lang="fi-FI" sz="3600" dirty="0"/>
              <a:t>Se voi saada sähkövarauksen, jos</a:t>
            </a:r>
          </a:p>
          <a:p>
            <a:pPr algn="l"/>
            <a:r>
              <a:rPr lang="fi-FI" sz="3600" dirty="0"/>
              <a:t>sitä hangataan esim. kankaalla.</a:t>
            </a:r>
          </a:p>
          <a:p>
            <a:pPr algn="l"/>
            <a:r>
              <a:rPr lang="fi-FI" sz="3600" dirty="0"/>
              <a:t>(elektroneja siirtyy kappaleesta </a:t>
            </a:r>
          </a:p>
          <a:p>
            <a:pPr algn="l"/>
            <a:r>
              <a:rPr lang="fi-FI" sz="3600" dirty="0"/>
              <a:t>toiseen) 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1FC6FC1-12D3-0036-0C9E-4A9BCD3ED3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759" y="3429000"/>
            <a:ext cx="4611183" cy="24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50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34C026-8A38-BCF7-F25D-758F212D4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136"/>
            <a:ext cx="9144000" cy="54685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1F88AD-6163-4390-84F8-61FE85493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277" y="132507"/>
            <a:ext cx="11984476" cy="6647672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Sähkövaraus </a:t>
            </a:r>
            <a:r>
              <a:rPr lang="fi-FI" sz="3600" dirty="0"/>
              <a:t>on aineen perusominaisuus, joka ilmenee </a:t>
            </a:r>
            <a:r>
              <a:rPr lang="fi-FI" sz="3600" b="1" dirty="0"/>
              <a:t>voimina</a:t>
            </a:r>
            <a:r>
              <a:rPr lang="fi-FI" sz="3600" dirty="0"/>
              <a:t>. </a:t>
            </a:r>
          </a:p>
          <a:p>
            <a:pPr algn="l"/>
            <a:r>
              <a:rPr lang="fi-FI" sz="3600" dirty="0"/>
              <a:t>Vetovoima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Hylkimisvoima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Hylkimisvoima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BA753FC-E8F4-D747-0F1A-86CB0B43A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6605" y="1017452"/>
            <a:ext cx="5396514" cy="35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24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34C026-8A38-BCF7-F25D-758F212D4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136"/>
            <a:ext cx="9144000" cy="54685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1F88AD-6163-4390-84F8-61FE85493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524" y="105164"/>
            <a:ext cx="11984476" cy="6647672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Sähkövaraus synnyttää ympärilleen sähkökentän, joka välittää voiman varausten välillä.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D5314F96-E5EC-CFC4-CF85-B5E3CFACA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1881" y="1329345"/>
            <a:ext cx="3746060" cy="330161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364CF93C-02BA-6A51-2D31-6F3D7E18BB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658" y="1329345"/>
            <a:ext cx="3560223" cy="3325483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2D1A4FDB-BFAA-AC26-D7C4-F163E5AE53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4274" y="1329345"/>
            <a:ext cx="4476755" cy="3145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34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34C026-8A38-BCF7-F25D-758F212D4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136"/>
            <a:ext cx="9144000" cy="54685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1F88AD-6163-4390-84F8-61FE85493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524" y="105164"/>
            <a:ext cx="11984476" cy="6647672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Sähkövirta</a:t>
            </a:r>
            <a:r>
              <a:rPr lang="fi-FI" sz="3600" dirty="0"/>
              <a:t> on sähkövarausten liikettä.</a:t>
            </a:r>
          </a:p>
          <a:p>
            <a:pPr algn="l"/>
            <a:r>
              <a:rPr lang="fi-FI" sz="3600" b="1" dirty="0"/>
              <a:t>Johteet</a:t>
            </a:r>
            <a:r>
              <a:rPr lang="fi-FI" sz="3600" dirty="0"/>
              <a:t> ovat aineita, joissa varaukset (elektronit) pääsevät liikkumaan.</a:t>
            </a:r>
          </a:p>
          <a:p>
            <a:pPr algn="l"/>
            <a:r>
              <a:rPr lang="fi-FI" sz="3600" b="1" dirty="0"/>
              <a:t>Eristeet</a:t>
            </a:r>
            <a:r>
              <a:rPr lang="fi-FI" sz="3600" dirty="0"/>
              <a:t> ovat aineita, joissa varaukset eivät pääse liikkumaan.</a:t>
            </a:r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017764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34C026-8A38-BCF7-F25D-758F212D4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136"/>
            <a:ext cx="9144000" cy="54685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1F88AD-6163-4390-84F8-61FE85493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524" y="105164"/>
            <a:ext cx="11984476" cy="6647672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Sähkökenttä aiheuttaa varausjakauman neutraalissa kappaleessa.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2DBF634-D752-E3CB-D205-EA3C6BF13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102" y="1461448"/>
            <a:ext cx="6224486" cy="339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55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103</Words>
  <Application>Microsoft Office PowerPoint</Application>
  <PresentationFormat>Laajakuva</PresentationFormat>
  <Paragraphs>22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Sähköinen vuorovaikutus</vt:lpstr>
      <vt:lpstr>PowerPoint-esitys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3</cp:revision>
  <dcterms:created xsi:type="dcterms:W3CDTF">2024-10-02T05:39:19Z</dcterms:created>
  <dcterms:modified xsi:type="dcterms:W3CDTF">2024-10-02T10:55:55Z</dcterms:modified>
</cp:coreProperties>
</file>