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81D7B7-3DC1-4D81-A0BF-48FFC064EDB7}" v="68" dt="2024-09-18T09:44:00.2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6CA348-D774-3002-632C-1E7B350532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B8C2AF1-4EC9-2E8D-291F-671AF3048D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B514F7-BA4F-F6C4-A6F2-1CAF9A430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E965-091E-4B83-A794-A8B02D17B6A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F988E2B-8CAB-D0E2-014B-729EC9B15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EFAD1D-7EE4-749C-C9A1-838D205D9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E24C-3CA1-411D-8860-DD7E24020A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779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3883DE-A2C0-3196-9B17-FF99FFDB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04DAFCC-8B28-991B-CBC1-27B422957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639410-502E-6A8C-F203-4ABC311BF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E965-091E-4B83-A794-A8B02D17B6A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8E867A-0897-B221-820C-B92727A95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96A69E-B87F-EF9D-323B-5BF23FC4C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E24C-3CA1-411D-8860-DD7E24020A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1209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4E35D18-6B3B-7F1D-5FB8-B5F956B40E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A119E14-536E-B1B9-A523-D039C4B64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0DD998-D369-90C9-12E7-CE7BF09C5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E965-091E-4B83-A794-A8B02D17B6A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C02E01-E39B-7B1B-74F4-EEE2C7D59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12057A-9890-EEA4-0AFF-E2F855473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E24C-3CA1-411D-8860-DD7E24020A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016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3D292F-EA1D-DF8A-9E8C-4EA90BF02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C2B1D7-EF8B-B035-716C-31811B684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CFC693-6875-998F-C610-5A7C5922A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E965-091E-4B83-A794-A8B02D17B6A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86A768-7602-776D-1863-E5909C23D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ADF47F-499C-ADC5-A285-EC3501568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E24C-3CA1-411D-8860-DD7E24020A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787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18E209-B03F-7826-6B7D-AC0FE5E2C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C17BF89-AE4D-EC2F-CFDA-24845A62B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F2F723-6ECE-00EE-BE46-D821B6428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E965-091E-4B83-A794-A8B02D17B6A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C59FC0-1A75-9982-E2DC-EC34E3813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7FC6B0-57D9-5669-CFAA-A5502284A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E24C-3CA1-411D-8860-DD7E24020A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0284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7DDD8D-5781-4E20-5F25-AB7402D49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4B2E2D-A3B1-47B2-3E09-E76E7E37F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9171133-E566-BE06-4141-DF0AE3EC2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E9DC16-5975-EDCF-CC05-94D87F5BE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E965-091E-4B83-A794-A8B02D17B6A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246B44-2E9E-B9A2-EA6D-952D7C7F3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9209AAC-98F6-F1D5-89AF-21884798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E24C-3CA1-411D-8860-DD7E24020A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1312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AA9A9C-2513-50A0-6487-5856E6B93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BC361C8-5F30-3879-343B-751AB4E08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FDE44BA-5A5F-618C-464E-11317E31C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EF971B7-2E8A-3994-2782-5CFCF568FF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F8A8263-86EA-FBE9-DD1D-76888C3A58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350CDA3-C0CE-C9D1-E381-079246F6A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E965-091E-4B83-A794-A8B02D17B6A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9824C5A-2D9C-6FF4-F5DF-5EB9BE1C8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85AC152-D22E-87DC-D06C-0C0811F8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E24C-3CA1-411D-8860-DD7E24020A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7860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4C05AC-54CA-D837-20B4-F223BE720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7F59511-2C2B-D3EC-287E-1D5766EF6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E965-091E-4B83-A794-A8B02D17B6A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3F2ED2D-A9E3-1987-968A-53207AFC3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DC6AE2-F264-9704-90CF-8F3C193F0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E24C-3CA1-411D-8860-DD7E24020A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568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C62341B-9304-EB07-8DB0-111D418CD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E965-091E-4B83-A794-A8B02D17B6A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1CFC379-4F23-DE99-41D0-A8259535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EA5DCB6-901C-71EA-7101-1912B662C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E24C-3CA1-411D-8860-DD7E24020A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106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D6BE63-5B82-E39A-D5DC-CD989D7E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589DF6-6D00-3E0D-EE41-76965A58A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9375FAD-7643-C8BE-4DA9-B56EC1AF4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79C7D53-7D0D-932A-7859-CD4051A33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E965-091E-4B83-A794-A8B02D17B6A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CF4EF66-A540-8343-D22E-612B4138F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76EA98D-26F9-B0D2-D6BC-607F339E0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E24C-3CA1-411D-8860-DD7E24020A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056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9F1CAB-B1B2-E818-207F-CB4733DE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EB38EE5-B409-191D-245A-394DF7611C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EFB9A43-4CB9-01B0-3D4D-E615ED105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82F0BF-E58A-A46F-1D1F-E1E84551B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E965-091E-4B83-A794-A8B02D17B6A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44C3A96-E392-C0FF-573F-D7C38D1BE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11A9988-5576-22DF-5CF3-77DCAA928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8E24C-3CA1-411D-8860-DD7E24020A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468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195AE43-5B79-6875-2E94-CC616FF65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E86B717-4560-05BC-E7A0-72DE0A1AA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9E58B4-EF38-09C3-D11B-6E4881B420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87E965-091E-4B83-A794-A8B02D17B6A6}" type="datetimeFigureOut">
              <a:rPr lang="fi-FI" smtClean="0"/>
              <a:t>18.9.2024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55975F-2F9B-8294-DF14-A6AE660C4F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F66B63-4342-05E6-A692-6DEF675564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8E24C-3CA1-411D-8860-DD7E24020A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6470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608226-DB76-BA46-E150-677BAC377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749030"/>
          </a:xfrm>
        </p:spPr>
        <p:txBody>
          <a:bodyPr>
            <a:normAutofit fontScale="90000"/>
          </a:bodyPr>
          <a:lstStyle/>
          <a:p>
            <a:r>
              <a:rPr lang="fi-FI" dirty="0"/>
              <a:t>IONIYHDISTE  (suola)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7192901-AFAD-3D34-486A-98CA6F685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003" y="865762"/>
            <a:ext cx="11916383" cy="5817140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Kertausta…</a:t>
            </a:r>
          </a:p>
          <a:p>
            <a:pPr algn="l"/>
            <a:r>
              <a:rPr lang="fi-FI" sz="3600" dirty="0"/>
              <a:t>Suolat syntyvät yleensä silloin, kun metallit reagoivat epämetallien kanssa….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2E7CB69-B813-7346-C389-213EEF33FA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683" y="2705707"/>
            <a:ext cx="10894674" cy="325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37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608226-DB76-BA46-E150-677BAC377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749030"/>
          </a:xfrm>
        </p:spPr>
        <p:txBody>
          <a:bodyPr>
            <a:normAutofit fontScale="90000"/>
          </a:bodyPr>
          <a:lstStyle/>
          <a:p>
            <a:r>
              <a:rPr lang="fi-FI" dirty="0"/>
              <a:t>Molekyyliyhdiste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7192901-AFAD-3D34-486A-98CA6F685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003" y="865762"/>
            <a:ext cx="11916383" cy="5817140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Mitä kemiallisessa reaktiossa tapahtuu, jos atomit eivät halua luovuttaa elektronejaan toisilleen?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A4EF0DF-A246-052E-AEAE-CC15AAC00B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7524" y="2006531"/>
            <a:ext cx="3894408" cy="1976267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9E04085-E49E-F616-347D-C0CFF8760F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6509" y="4042487"/>
            <a:ext cx="3084682" cy="216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43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608226-DB76-BA46-E150-677BAC377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1"/>
            <a:ext cx="9144000" cy="768485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Molekyyliyhdiste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7192901-AFAD-3D34-486A-98CA6F685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003" y="865762"/>
            <a:ext cx="11916383" cy="5817140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Molekyyliyhdiste syntyy epämetalliatomien välille.</a:t>
            </a:r>
          </a:p>
          <a:p>
            <a:pPr algn="l"/>
            <a:r>
              <a:rPr lang="fi-FI" sz="3600" dirty="0"/>
              <a:t>Atomit alkavat käyttämään </a:t>
            </a:r>
            <a:r>
              <a:rPr lang="fi-FI" sz="3600" b="1" dirty="0"/>
              <a:t>yhteisiä elektroneja </a:t>
            </a:r>
            <a:r>
              <a:rPr lang="fi-FI" sz="3600" dirty="0"/>
              <a:t>päästäkseen oktettiin.</a:t>
            </a:r>
          </a:p>
          <a:p>
            <a:pPr algn="l"/>
            <a:r>
              <a:rPr lang="fi-FI" sz="3600" dirty="0"/>
              <a:t>Yhteiset elektronit muodostavat </a:t>
            </a:r>
            <a:r>
              <a:rPr lang="fi-FI" sz="3600" b="1" dirty="0"/>
              <a:t>elektronipareja</a:t>
            </a:r>
            <a:r>
              <a:rPr lang="fi-FI" sz="3600" dirty="0"/>
              <a:t>, jotka sitovat atomit yhteen. </a:t>
            </a:r>
          </a:p>
          <a:p>
            <a:pPr algn="l"/>
            <a:r>
              <a:rPr lang="fi-FI" sz="3600" dirty="0"/>
              <a:t>Näin syntyy </a:t>
            </a:r>
            <a:r>
              <a:rPr lang="fi-FI" sz="3600" b="1" dirty="0"/>
              <a:t>kovalenttinen sidos</a:t>
            </a:r>
            <a:r>
              <a:rPr lang="fi-FI" sz="3600" dirty="0"/>
              <a:t>.</a:t>
            </a:r>
          </a:p>
          <a:p>
            <a:pPr algn="l"/>
            <a:r>
              <a:rPr lang="fi-FI" sz="3600" dirty="0"/>
              <a:t>Atomien yhteenliittymää sanotaan </a:t>
            </a:r>
            <a:r>
              <a:rPr lang="fi-FI" sz="3600" b="1" dirty="0"/>
              <a:t>molekyyliksi.</a:t>
            </a:r>
          </a:p>
        </p:txBody>
      </p:sp>
    </p:spTree>
    <p:extLst>
      <p:ext uri="{BB962C8B-B14F-4D97-AF65-F5344CB8AC3E}">
        <p14:creationId xmlns:p14="http://schemas.microsoft.com/office/powerpoint/2010/main" val="315177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608226-DB76-BA46-E150-677BAC377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7278"/>
          </a:xfrm>
        </p:spPr>
        <p:txBody>
          <a:bodyPr>
            <a:normAutofit fontScale="90000"/>
          </a:bodyPr>
          <a:lstStyle/>
          <a:p>
            <a:endParaRPr lang="fi-FI" b="1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7192901-AFAD-3D34-486A-98CA6F685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003" y="97278"/>
            <a:ext cx="11916383" cy="6585624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  <a:p>
            <a:pPr algn="l"/>
            <a:r>
              <a:rPr lang="fi-FI" sz="3600" dirty="0"/>
              <a:t>Yksi elektronipari </a:t>
            </a:r>
            <a:r>
              <a:rPr lang="fi-FI" sz="3600" dirty="0">
                <a:sym typeface="Wingdings" panose="05000000000000000000" pitchFamily="2" charset="2"/>
              </a:rPr>
              <a:t> YKSÖISSIDOS</a:t>
            </a:r>
          </a:p>
          <a:p>
            <a:pPr algn="l"/>
            <a:endParaRPr lang="fi-FI" sz="3600" dirty="0">
              <a:sym typeface="Wingdings" panose="05000000000000000000" pitchFamily="2" charset="2"/>
            </a:endParaRPr>
          </a:p>
          <a:p>
            <a:pPr algn="l"/>
            <a:endParaRPr lang="fi-FI" sz="3600" dirty="0">
              <a:sym typeface="Wingdings" panose="05000000000000000000" pitchFamily="2" charset="2"/>
            </a:endParaRP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Kaksi elektroniparia  KAKSOISSIDOS</a:t>
            </a:r>
          </a:p>
          <a:p>
            <a:pPr algn="l"/>
            <a:endParaRPr lang="fi-FI" sz="3600" dirty="0">
              <a:sym typeface="Wingdings" panose="05000000000000000000" pitchFamily="2" charset="2"/>
            </a:endParaRPr>
          </a:p>
          <a:p>
            <a:pPr algn="l"/>
            <a:endParaRPr lang="fi-FI" sz="3600" dirty="0">
              <a:sym typeface="Wingdings" panose="05000000000000000000" pitchFamily="2" charset="2"/>
            </a:endParaRP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Kolme elektroniparia  KOLMOISSIDOS</a:t>
            </a:r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43093FF-D83D-BC85-E4F0-9FB43266D4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2868" y="484684"/>
            <a:ext cx="2555132" cy="179098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56398D63-26A9-563B-775A-6A53961F6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2868" y="2372942"/>
            <a:ext cx="2692980" cy="1684708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A063A338-8DAA-6A50-5A3C-57AB32A379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3106" y="4123920"/>
            <a:ext cx="2342742" cy="165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31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608226-DB76-BA46-E150-677BAC377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77822"/>
          </a:xfrm>
        </p:spPr>
        <p:txBody>
          <a:bodyPr>
            <a:normAutofit fontScale="90000"/>
          </a:bodyPr>
          <a:lstStyle/>
          <a:p>
            <a:endParaRPr lang="fi-FI" b="1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7192901-AFAD-3D34-486A-98CA6F685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003" y="77822"/>
            <a:ext cx="11916383" cy="6605080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Alkuainemolekyyli</a:t>
            </a:r>
            <a:r>
              <a:rPr lang="fi-FI" sz="3600" dirty="0"/>
              <a:t> syntyy saman alkuaineen atomeista.</a:t>
            </a:r>
          </a:p>
          <a:p>
            <a:pPr algn="l"/>
            <a:r>
              <a:rPr lang="fi-FI" sz="3600" u="sng" dirty="0"/>
              <a:t>Esim.   </a:t>
            </a:r>
            <a:r>
              <a:rPr lang="fi-FI" sz="3600" dirty="0"/>
              <a:t>Cl</a:t>
            </a:r>
            <a:r>
              <a:rPr lang="fi-FI" sz="3600" baseline="-25000" dirty="0"/>
              <a:t>2</a:t>
            </a:r>
            <a:r>
              <a:rPr lang="fi-FI" sz="3600" dirty="0"/>
              <a:t>   ,   O</a:t>
            </a:r>
            <a:r>
              <a:rPr lang="fi-FI" sz="3600" baseline="-25000" dirty="0"/>
              <a:t>2</a:t>
            </a:r>
            <a:r>
              <a:rPr lang="fi-FI" sz="3600" dirty="0"/>
              <a:t>   ,    H</a:t>
            </a:r>
            <a:r>
              <a:rPr lang="fi-FI" sz="3600" baseline="-25000" dirty="0"/>
              <a:t>2</a:t>
            </a:r>
            <a:endParaRPr lang="fi-FI" sz="3600" dirty="0"/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Molekyyliyhdiste syntyy eri alkuaineiden yhdistyessä.</a:t>
            </a:r>
          </a:p>
          <a:p>
            <a:pPr algn="l"/>
            <a:r>
              <a:rPr lang="fi-FI" sz="3600" u="sng" dirty="0"/>
              <a:t>Esim.   </a:t>
            </a:r>
            <a:r>
              <a:rPr lang="fi-FI" sz="3600" dirty="0"/>
              <a:t>H</a:t>
            </a:r>
            <a:r>
              <a:rPr lang="fi-FI" sz="3600" baseline="-25000" dirty="0"/>
              <a:t>2</a:t>
            </a:r>
            <a:r>
              <a:rPr lang="fi-FI" sz="3600" dirty="0"/>
              <a:t>O   ,   CO</a:t>
            </a:r>
            <a:r>
              <a:rPr lang="fi-FI" sz="3600" baseline="-25000" dirty="0"/>
              <a:t>2</a:t>
            </a:r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814984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608226-DB76-BA46-E150-677BAC377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77822"/>
          </a:xfrm>
        </p:spPr>
        <p:txBody>
          <a:bodyPr>
            <a:normAutofit fontScale="90000"/>
          </a:bodyPr>
          <a:lstStyle/>
          <a:p>
            <a:endParaRPr lang="fi-FI" b="1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7192901-AFAD-3D34-486A-98CA6F685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003" y="77822"/>
            <a:ext cx="11916383" cy="6605080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Erilaisia molekyylimalleja 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6944754-4274-0513-46F7-B9E482FA83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753" y="661482"/>
            <a:ext cx="7721742" cy="569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022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608226-DB76-BA46-E150-677BAC377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77822"/>
          </a:xfrm>
        </p:spPr>
        <p:txBody>
          <a:bodyPr>
            <a:normAutofit fontScale="90000"/>
          </a:bodyPr>
          <a:lstStyle/>
          <a:p>
            <a:endParaRPr lang="fi-FI" b="1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7192901-AFAD-3D34-486A-98CA6F685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003" y="77822"/>
            <a:ext cx="11916383" cy="6605080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Nimi paljastaa atomien määrät molekyylissä.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1  -mono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2  -di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3  -tri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4  -tetra</a:t>
            </a:r>
          </a:p>
          <a:p>
            <a:pPr algn="l"/>
            <a:endParaRPr lang="fi-FI" sz="3600" dirty="0">
              <a:sym typeface="Wingdings" panose="05000000000000000000" pitchFamily="2" charset="2"/>
            </a:endParaRP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Esim.   N</a:t>
            </a:r>
            <a:r>
              <a:rPr lang="fi-FI" sz="3600" baseline="-25000" dirty="0">
                <a:sym typeface="Wingdings" panose="05000000000000000000" pitchFamily="2" charset="2"/>
              </a:rPr>
              <a:t>2</a:t>
            </a:r>
            <a:r>
              <a:rPr lang="fi-FI" sz="3600" dirty="0">
                <a:sym typeface="Wingdings" panose="05000000000000000000" pitchFamily="2" charset="2"/>
              </a:rPr>
              <a:t>O       dityppioksidi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 	     NO</a:t>
            </a:r>
            <a:r>
              <a:rPr lang="fi-FI" sz="3600" baseline="-25000" dirty="0">
                <a:sym typeface="Wingdings" panose="05000000000000000000" pitchFamily="2" charset="2"/>
              </a:rPr>
              <a:t>3</a:t>
            </a:r>
            <a:r>
              <a:rPr lang="fi-FI" sz="3600" dirty="0">
                <a:sym typeface="Wingdings" panose="05000000000000000000" pitchFamily="2" charset="2"/>
              </a:rPr>
              <a:t>       typpitrioksidi</a:t>
            </a:r>
          </a:p>
        </p:txBody>
      </p:sp>
    </p:spTree>
    <p:extLst>
      <p:ext uri="{BB962C8B-B14F-4D97-AF65-F5344CB8AC3E}">
        <p14:creationId xmlns:p14="http://schemas.microsoft.com/office/powerpoint/2010/main" val="984932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608226-DB76-BA46-E150-677BAC377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846306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Uloshengitysilman tutkiminen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7192901-AFAD-3D34-486A-98CA6F685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24128"/>
            <a:ext cx="11916383" cy="6118697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/>
              <a:t>Välineet: </a:t>
            </a:r>
            <a:r>
              <a:rPr lang="fi-FI" sz="3600" dirty="0"/>
              <a:t>Keitinlasit 100ml ja 250ml, suppilo, suodatinpaperia, mehupilli.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1) Ota 100ml keitinlasiin noin 50 ml vettä ja puoli teelusikallista kalkkia (kalsiumhydroksidi). Sekoita hyvin.</a:t>
            </a:r>
          </a:p>
          <a:p>
            <a:pPr algn="l"/>
            <a:r>
              <a:rPr lang="fi-FI" sz="3600" dirty="0"/>
              <a:t>2) Suodata syntynyt seos 250ml keitinlasiin </a:t>
            </a:r>
            <a:r>
              <a:rPr lang="fi-FI" sz="3600" dirty="0">
                <a:sym typeface="Wingdings" panose="05000000000000000000" pitchFamily="2" charset="2"/>
              </a:rPr>
              <a:t> kirkas liuos.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3) Puhalla pillillä kuplia lasissa olevaan liuokseen, mitä huomaat?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4) Miten selittäisit havaintosi?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5) Mitä hyötyä tuloksesta voi olla?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806095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205</Words>
  <Application>Microsoft Office PowerPoint</Application>
  <PresentationFormat>Laajakuva</PresentationFormat>
  <Paragraphs>41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Office-teema</vt:lpstr>
      <vt:lpstr>IONIYHDISTE  (suola)</vt:lpstr>
      <vt:lpstr>Molekyyliyhdiste</vt:lpstr>
      <vt:lpstr>Molekyyliyhdiste</vt:lpstr>
      <vt:lpstr>PowerPoint-esitys</vt:lpstr>
      <vt:lpstr>PowerPoint-esitys</vt:lpstr>
      <vt:lpstr>PowerPoint-esitys</vt:lpstr>
      <vt:lpstr>PowerPoint-esitys</vt:lpstr>
      <vt:lpstr>Uloshengitysilman tutkiminen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2</cp:revision>
  <dcterms:created xsi:type="dcterms:W3CDTF">2024-09-18T07:39:13Z</dcterms:created>
  <dcterms:modified xsi:type="dcterms:W3CDTF">2024-09-18T09:44:58Z</dcterms:modified>
</cp:coreProperties>
</file>