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667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685F62-A32D-0B85-A47D-75FA3800E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B5DA039-7665-16F8-ACD2-E9D3E89B6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6E49BE-96EF-C1B2-04F6-FDDC911C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7AF1C0E-CA9B-199A-66E8-6AA32BC25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1341D9-9569-7DF0-2040-0B7D7B36C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7748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15A08A-B7FF-A0A8-40E8-D014756A7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DD76ED7-8070-6DAD-FC24-D5690577D2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0C4CC2-C29B-5706-FB99-6B1DB9147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6D838A-70F0-D4CF-1601-996F93E7B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281644-DC59-1FB4-19EE-EB53B146E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9642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0836084-2247-466C-D818-802A9DCCDC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36E8BEF-F383-ACFB-BBFF-07A9C33FF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E5A782-9E6A-F0BC-7447-32100249A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3C196A-6096-C9BB-E02D-1D1F6EC6F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8009CA-3777-43F1-EDF1-D0475FBC5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8119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70D68F-9E38-4A5B-3B71-0E5B6E175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3C4101-742F-BED8-296D-6793EF255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3F80069-EFF3-48D6-8B45-E6851FBFA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4951779-17C9-F4E9-A6A2-E21E3BD0D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2D388D3-23A8-B046-F376-F7B2AAC1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9604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F98861-3210-2720-993E-715C0948E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6E527E7-F2A7-162A-5F69-07E3E7A96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7C6719C-B1A2-7CF9-249D-17CBD4AF6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74C7F1C-AD6D-5509-0678-C7D54CED6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AB0996-BBAD-495D-9436-566688F0F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371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DEEAF5-DB97-CB4A-5DEA-43C83859B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5D935F-3CC1-2BA3-7A2D-FF7648F731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8D53227-2708-562C-1473-9E91443DD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A3894BE-F9C7-A179-2473-78186759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0E380E6-975D-2182-CD1E-960358FC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6E589C6-18DF-4670-50FB-28D61CB9B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1408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CBC5C4-FF34-E99D-9B9F-9B7E65BDC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47CB879-94C6-82C8-1503-F0F633225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8F209ED-36DE-8E09-10C4-7F34319CCE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1BA69E8-DDF6-AE67-7703-7CE30EB497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4B91B7B-6AE1-3DFE-531F-94106E3FD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5A3F12-4019-CE02-ED5A-08B5D6770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082162-5FB8-5342-ADB4-6E9AD0DED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4192913-21AE-6557-FE0F-9AF2DECB5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5163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5BDA8E-9102-F533-709C-3C2D84856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F582CBA-382F-3127-1836-F07901C5B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3C87CFD-BC86-FCA7-5FBA-EAA7EC7B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A999D0C-46E0-916C-7610-F89A0E32E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126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1A00DCB-D1C2-67C0-2768-B7A179C8C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F7BED97-C18A-D7B2-EDEB-CFC61D082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A3938EA-4919-B0F0-11F1-EE0FA35F5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647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8AE64D-B298-880A-A206-5085F5F5A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CC13C8-DC70-CD62-F75D-D22075AE0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0A751D0-455A-7DA0-42CD-BF9CDB11A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766A7E-F739-2A1B-A010-43124050B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19CBF6E-A8E5-8AA0-4333-3BDB77BEF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FDFE42C-3EFB-B135-F59F-BD652863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276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5C4FB4-5A3D-D382-B88D-B814A2789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E856FD9-73F7-48CD-B20E-743DFAAF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D6FE2B-C668-5D0F-FDD9-7CB594214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FF3899-0298-A818-B616-BB44B68A9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C4C7D81-7EA9-6B5E-5B79-C4A63FB33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AC2DBA8-0616-50E7-86C0-A4E5CF94C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9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3124CDC-C86E-11DE-1D43-DCA85BE25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1A73874-EA4B-8614-FCCF-86CE49F28C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D8021A-64EA-38F7-52FF-BAF5B8677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616053-19D2-49B5-8A2E-E5A9D141FF24}" type="datetimeFigureOut">
              <a:rPr lang="fi-FI" smtClean="0"/>
              <a:t>8.10.2024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A5761B-1A47-65C9-F372-8A52BF7CA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8CC6BF-BB52-6548-309B-0B71B974D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1DA80B-8591-426E-9496-778E01E9C79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883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69D129-8493-6AC3-960E-3F9BDCD633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141"/>
            <a:ext cx="9144000" cy="897356"/>
          </a:xfrm>
        </p:spPr>
        <p:txBody>
          <a:bodyPr>
            <a:normAutofit fontScale="90000"/>
          </a:bodyPr>
          <a:lstStyle/>
          <a:p>
            <a:r>
              <a:rPr lang="fi-FI" dirty="0"/>
              <a:t>HIILEN KEMIAA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B45E352-26F6-3994-AD6D-21D8907E5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629" y="1014884"/>
            <a:ext cx="11917345" cy="5566786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Hiili (C) on epämetalli, jonka järjestysluku on 6.</a:t>
            </a:r>
          </a:p>
          <a:p>
            <a:pPr algn="l"/>
            <a:r>
              <a:rPr lang="fi-FI" sz="3600" dirty="0"/>
              <a:t>Piirrä kuva hiiliatomin elektronirakenteesta.</a:t>
            </a:r>
          </a:p>
          <a:p>
            <a:pPr algn="l"/>
            <a:r>
              <a:rPr lang="fi-FI" sz="3600" dirty="0"/>
              <a:t>Hiiltä on esimerkiksi…</a:t>
            </a:r>
          </a:p>
          <a:p>
            <a:pPr algn="l"/>
            <a:r>
              <a:rPr lang="fi-FI" sz="3600" dirty="0"/>
              <a:t>-    Kasveissa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Eläimissä, ihmisessä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Fossiilisissa polttoaineissa</a:t>
            </a:r>
          </a:p>
          <a:p>
            <a:pPr algn="l"/>
            <a:r>
              <a:rPr lang="fi-FI" sz="3600" dirty="0"/>
              <a:t>-     Muoveissa, kumissa, tekokuiduissa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Lääkkeissä, kosmetiikassa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512276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224D4-79CA-9CF8-C70A-4DEB925CE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0836BA-497C-CB6C-6885-23CA02F6F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140"/>
            <a:ext cx="9144000" cy="60137"/>
          </a:xfrm>
        </p:spPr>
        <p:txBody>
          <a:bodyPr>
            <a:normAutofit fontScale="90000"/>
          </a:bodyPr>
          <a:lstStyle/>
          <a:p>
            <a:r>
              <a:rPr lang="fi-FI" dirty="0"/>
              <a:t>HIILEN KEMIAA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3179FEB-FACB-3D1B-CCC2-9BB5846BEE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629" y="97277"/>
            <a:ext cx="11917345" cy="6484393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Alkuainehiilellä on useita erilaisia esiintymismuotoja.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50BF59E-CDF5-E957-EF31-735B56BB73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584" y="975632"/>
            <a:ext cx="8067675" cy="542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7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96444-B4CB-0CF8-3111-2E4573CB0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519615-3862-0EB6-205D-C5E64036B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140"/>
            <a:ext cx="9144000" cy="60137"/>
          </a:xfrm>
        </p:spPr>
        <p:txBody>
          <a:bodyPr>
            <a:normAutofit fontScale="90000"/>
          </a:bodyPr>
          <a:lstStyle/>
          <a:p>
            <a:r>
              <a:rPr lang="fi-FI" dirty="0"/>
              <a:t>HIILEN KEMIAA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B61CEB6-7785-DF87-33ED-5744A0432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629" y="97277"/>
            <a:ext cx="11917345" cy="6484393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Hiiliyhdisteiden kemiaa kutsutaan </a:t>
            </a:r>
            <a:r>
              <a:rPr lang="fi-FI" sz="3600" b="1" dirty="0"/>
              <a:t>orgaaniseksi kemiaksi</a:t>
            </a:r>
            <a:r>
              <a:rPr lang="fi-FI" sz="3600" dirty="0"/>
              <a:t>.</a:t>
            </a:r>
          </a:p>
          <a:p>
            <a:pPr algn="l"/>
            <a:r>
              <a:rPr lang="fi-FI" sz="3600" dirty="0"/>
              <a:t>Orgaanisissa yhdisteissä on aina myös </a:t>
            </a:r>
            <a:r>
              <a:rPr lang="fi-FI" sz="3600" b="1" dirty="0"/>
              <a:t>vetyä (H).</a:t>
            </a:r>
          </a:p>
          <a:p>
            <a:pPr algn="l"/>
            <a:r>
              <a:rPr lang="fi-FI" sz="3600" dirty="0"/>
              <a:t>Lisäksi niissä voi olla happea (O), typpeä (N), rikkiä (S)…</a:t>
            </a:r>
          </a:p>
          <a:p>
            <a:pPr algn="l"/>
            <a:r>
              <a:rPr lang="fi-FI" sz="3600" dirty="0"/>
              <a:t>Orgaanisia yhdisteitä ovat esim.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Fossiiliset polttoaineet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Muovit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Maalit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Monet lääkkeet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Rasvat, hiilihydraatit, proteiinit…</a:t>
            </a:r>
          </a:p>
        </p:txBody>
      </p:sp>
    </p:spTree>
    <p:extLst>
      <p:ext uri="{BB962C8B-B14F-4D97-AF65-F5344CB8AC3E}">
        <p14:creationId xmlns:p14="http://schemas.microsoft.com/office/powerpoint/2010/main" val="3251265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45123E-8264-9079-AAA8-A78074140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CA5F99-AD09-040D-AF87-B96FFA0A23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140"/>
            <a:ext cx="9144000" cy="60137"/>
          </a:xfrm>
        </p:spPr>
        <p:txBody>
          <a:bodyPr>
            <a:normAutofit fontScale="90000"/>
          </a:bodyPr>
          <a:lstStyle/>
          <a:p>
            <a:r>
              <a:rPr lang="fi-FI" dirty="0"/>
              <a:t>HIILEN KEMIAA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0A0AF45-AFA3-D552-1C59-FB9D64D20C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629" y="97277"/>
            <a:ext cx="11917345" cy="6484393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Yhdisteitä, joissa ei ole hiiltä (tai hiiltä ja vetyä) sanotaan </a:t>
            </a:r>
            <a:r>
              <a:rPr lang="fi-FI" sz="3600" b="1" dirty="0"/>
              <a:t>epäorgaanisiksi</a:t>
            </a:r>
            <a:r>
              <a:rPr lang="fi-FI" sz="3600" dirty="0"/>
              <a:t> yhdisteiksi.</a:t>
            </a:r>
          </a:p>
          <a:p>
            <a:pPr algn="l"/>
            <a:r>
              <a:rPr lang="fi-FI" sz="3600" dirty="0"/>
              <a:t>Hiiliyhdisteistä epäorgaanisia ovat esim.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Hiilidioksidi CO</a:t>
            </a:r>
            <a:r>
              <a:rPr lang="fi-FI" sz="3600" baseline="-25000" dirty="0"/>
              <a:t>2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Hiilimonoksidi CO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Hiilihappo H</a:t>
            </a:r>
            <a:r>
              <a:rPr lang="fi-FI" sz="3600" baseline="-25000" dirty="0"/>
              <a:t>2</a:t>
            </a:r>
            <a:r>
              <a:rPr lang="fi-FI" sz="3600" dirty="0"/>
              <a:t>CO</a:t>
            </a:r>
            <a:r>
              <a:rPr lang="fi-FI" sz="3600" baseline="-25000" dirty="0"/>
              <a:t>3</a:t>
            </a:r>
          </a:p>
          <a:p>
            <a:pPr marL="571500" indent="-571500" algn="l">
              <a:buFontTx/>
              <a:buChar char="-"/>
            </a:pPr>
            <a:r>
              <a:rPr lang="fi-FI" sz="3600" dirty="0"/>
              <a:t>Hiilihapon suolat eli karbonaatit.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64674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BB0318-332C-EBA9-E293-D2FE0D136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5E739B-501B-8E67-AB98-9BF48E589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140"/>
            <a:ext cx="9144000" cy="60137"/>
          </a:xfrm>
        </p:spPr>
        <p:txBody>
          <a:bodyPr>
            <a:normAutofit fontScale="90000"/>
          </a:bodyPr>
          <a:lstStyle/>
          <a:p>
            <a:r>
              <a:rPr lang="fi-FI" dirty="0"/>
              <a:t>HIILEN KEMIAA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978527E-0CF4-9F68-796B-E16E912AA5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629" y="97277"/>
            <a:ext cx="11917345" cy="6484393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Hiili kiertää maan, ilmakehän ja veden välillä…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C2FF820-E65D-1189-1C10-F18A79593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29" y="694487"/>
            <a:ext cx="9071737" cy="5111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74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142</Words>
  <Application>Microsoft Office PowerPoint</Application>
  <PresentationFormat>Laajakuva</PresentationFormat>
  <Paragraphs>31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Office-teema</vt:lpstr>
      <vt:lpstr>HIILEN KEMIAA</vt:lpstr>
      <vt:lpstr>HIILEN KEMIAA</vt:lpstr>
      <vt:lpstr>HIILEN KEMIAA</vt:lpstr>
      <vt:lpstr>HIILEN KEMIAA</vt:lpstr>
      <vt:lpstr>HIILEN KEMIAA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3</cp:revision>
  <dcterms:created xsi:type="dcterms:W3CDTF">2024-10-08T07:12:41Z</dcterms:created>
  <dcterms:modified xsi:type="dcterms:W3CDTF">2024-10-08T10:08:00Z</dcterms:modified>
</cp:coreProperties>
</file>