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C67B36-99DA-CC37-E889-E5A04C3F7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4F0A8B1-DF61-CAF2-6556-33ED1709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E1DC0F-B0EB-F6AA-CCCC-DB08D6EA9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A7C8CC-297A-2305-53D9-C7BC85745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491F4E-73D9-89AD-19A0-22107907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3205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81C051-0885-087E-D8C0-840BCD63D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68FDB13-06E7-BBD5-58B6-4DC59506D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5F909E-2535-0901-742F-6E7CBD2E2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450B5D-836C-02C7-3DDE-F3DC90577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1FD090-C1D5-63AB-2DBD-BBC81E807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726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BF1A1C9-8AA0-56B6-E2E8-EBB461123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F5FE52A-9434-AD58-3DFD-0190BDF9E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980D53-CC85-76E6-A61A-F436745D9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A2B170-921B-BED9-B925-37245E2CE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E804CF-AB99-1363-92C9-02C6CB7DE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514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8D7DB5-CBBD-4B22-5CB1-810C420B5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7BA2D4-0162-A8FF-8245-6DFEE0B33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D8BDA8C-08B9-A278-E03F-DE3AF858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FE67D2-E686-CF12-BEC6-1BDF36D92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AEFA54-2B84-2573-F333-0B1457939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676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BEF73D-9BA2-1757-5598-F95DD91CE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B7089B-7A25-7A89-24FB-EE72C5411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8DFE13-E954-32CE-61EB-E49D87BD2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7C318E-114B-464C-98C4-7F794F13A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EFE9FF-0061-68C6-B612-8C3835AE1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8455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D6FC0F-C5FE-9E65-75FD-01358D34D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EF2294-F037-0C5C-FED1-81846F908F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DC18AB5-7833-71C1-4DA5-ED1151490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66AE5A-1A13-3E6B-144C-726DD79D3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F753E50-8B3B-DB01-002F-E3DB59081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6EE8391-E9A6-CE3C-C49D-C256BFF6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653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22F449-404D-D0DC-0289-0323533FD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46E4AA-A23E-5FD8-97B6-737DCF97F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89A9E58-DEE1-AA15-0530-279F2C053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713A10C-6FA8-86CE-8E3E-E7267A4883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DC3B057-2905-E45A-DB11-721EB7223B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729B18A-5743-C4E8-EE65-01A5747DD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B4A8F64-322B-6F11-9D44-1F87BB8A8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8F76FBE-BC97-DFFB-20B9-3CC677F84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58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87E51A-995D-B411-56EA-036379A7F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8DB999C-9731-004D-F02B-7F0A33BF1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5EE90A8-8266-3E4E-110D-8AC1FDFAB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5D24AC0-BD15-28B0-2BC7-06AC0E5FF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5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0F0499F-2022-2043-053A-06CE22255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3920421-54AD-A99C-2474-63591EF17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9BCB39-0EC0-D8CC-B1AB-340BECFDB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756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C4587F-A5B7-A95B-FC82-EDFED8513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D0768A-E066-63D1-D5C1-948823E22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D458C8D-823D-6B2C-C2EE-C45091247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2CE3041-9A9B-3667-F28D-FDFA2D6C0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9CC2EF9-9F93-A06D-CE7D-81B4F9CC6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805F74A-8DC0-58E5-53B1-C926189C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971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B3FC07-A013-29CB-1BC7-B45889FCB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22F68EF-D967-55DF-B8F8-28232FD15E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CE6B9A3-3C4E-4DE7-FE9A-43B4EA526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8F2DB4-856F-61FE-0A38-5A8820C80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07B2B3-04CD-6D21-C122-376454BE2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DBA3FB-8BFD-3E0D-D76B-6285DC06E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617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85CCA86-E972-43BA-B505-843FD44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49CCBAC-E79B-0908-0CC1-C9FB8763E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F6C8DE-1893-4216-FB68-2C186FBC6B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01CC24-CCE5-4DE7-A63F-448508878D75}" type="datetimeFigureOut">
              <a:rPr lang="fi-FI" smtClean="0"/>
              <a:t>23.9.2024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3D818B-547E-240F-4E98-0A29064E86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085320-01FB-E7E2-1889-EDD62AD2C1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5F1FAF-322E-4694-BB1C-A4C1CACBB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481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8B2664-FE85-D942-3A72-790957412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903" y="52320"/>
            <a:ext cx="9144000" cy="755076"/>
          </a:xfrm>
        </p:spPr>
        <p:txBody>
          <a:bodyPr>
            <a:normAutofit fontScale="90000"/>
          </a:bodyPr>
          <a:lstStyle/>
          <a:p>
            <a:r>
              <a:rPr lang="fi-FI" dirty="0"/>
              <a:t>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7B38952-C21B-C9F6-EF27-46C36BF81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34" y="612841"/>
            <a:ext cx="12003932" cy="5778230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Lähes kaikki käyttämämme energia on peräisin auringosta.</a:t>
            </a:r>
          </a:p>
          <a:p>
            <a:pPr algn="l"/>
            <a:r>
              <a:rPr lang="fi-FI" sz="3600" dirty="0"/>
              <a:t>Auringon säteilyenergiaa </a:t>
            </a:r>
            <a:r>
              <a:rPr lang="fi-FI" sz="3600" b="1" dirty="0"/>
              <a:t>sitoutuu</a:t>
            </a:r>
            <a:r>
              <a:rPr lang="fi-FI" sz="3600" dirty="0"/>
              <a:t> kasveihin kemialliseksi</a:t>
            </a:r>
          </a:p>
          <a:p>
            <a:pPr algn="l"/>
            <a:r>
              <a:rPr lang="fi-FI" sz="3600" dirty="0"/>
              <a:t>energiaksi (sokeri) yhteyttämisreaktiossa.</a:t>
            </a:r>
          </a:p>
          <a:p>
            <a:pPr algn="l"/>
            <a:r>
              <a:rPr lang="fi-FI" sz="3600" dirty="0"/>
              <a:t>Kemiallinen energia </a:t>
            </a:r>
            <a:r>
              <a:rPr lang="fi-FI" sz="3600" b="1" dirty="0"/>
              <a:t>vapautuu</a:t>
            </a:r>
          </a:p>
          <a:p>
            <a:pPr algn="l"/>
            <a:r>
              <a:rPr lang="fi-FI" sz="3600" dirty="0"/>
              <a:t>palamisreaktiossa.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E9FC26A-891C-3F56-04CB-27391533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115" y="2886682"/>
            <a:ext cx="4380486" cy="350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14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736971-812E-5872-03E3-A0A7C8BC4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903" y="38911"/>
            <a:ext cx="9144000" cy="1031132"/>
          </a:xfrm>
        </p:spPr>
        <p:txBody>
          <a:bodyPr/>
          <a:lstStyle/>
          <a:p>
            <a:r>
              <a:rPr lang="fi-FI" dirty="0"/>
              <a:t>Energian säilyminen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2059DB1-417F-DD26-DADD-2163E93E3E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49" y="1147864"/>
            <a:ext cx="12003932" cy="5476672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Heilurissa potentiaalienergia muuttuu liike-energiaksi ja …</a:t>
            </a:r>
          </a:p>
          <a:p>
            <a:pPr algn="l"/>
            <a:r>
              <a:rPr lang="fi-FI" sz="3600" dirty="0"/>
              <a:t>Ja liike-energia muuttuu takaisin taas potentiaalienergiaksi.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Energia voi muuttua muodosta toiseen, mutta sen kokonaismäärä pysyy samana.</a:t>
            </a:r>
          </a:p>
          <a:p>
            <a:pPr algn="l"/>
            <a:r>
              <a:rPr lang="fi-FI" sz="3600" dirty="0"/>
              <a:t>Energiaa ei siis voi luoda tyhjästä eikä hävittää.</a:t>
            </a:r>
          </a:p>
          <a:p>
            <a:pPr algn="l"/>
            <a:r>
              <a:rPr lang="fi-FI" sz="3600" dirty="0"/>
              <a:t>Tämä on </a:t>
            </a:r>
            <a:r>
              <a:rPr lang="fi-FI" sz="3600" b="1" dirty="0"/>
              <a:t>energian säilymislaki</a:t>
            </a:r>
            <a:r>
              <a:rPr lang="fi-FI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960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7906C9-A010-69FB-059A-D7499D18F1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7813" y="38911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6E386B0-81DA-8F34-F2C5-75014A995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460" y="321013"/>
            <a:ext cx="11935838" cy="6391071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Työ </a:t>
            </a:r>
            <a:r>
              <a:rPr lang="fi-FI" sz="3600" dirty="0"/>
              <a:t>              </a:t>
            </a:r>
            <a:r>
              <a:rPr lang="fi-FI" sz="3600" b="1" u="sng" dirty="0"/>
              <a:t>Pulssin mittaaminen</a:t>
            </a:r>
          </a:p>
          <a:p>
            <a:pPr algn="l"/>
            <a:endParaRPr lang="fi-FI" sz="3600" dirty="0"/>
          </a:p>
          <a:p>
            <a:pPr marL="742950" indent="-742950" algn="l">
              <a:buAutoNum type="arabicParenR"/>
            </a:pPr>
            <a:r>
              <a:rPr lang="fi-FI" sz="3600" dirty="0"/>
              <a:t>Mittaa oma lepopulssi.      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Tee 10 kyykkyhyppyä ja mittaa pulssi uudelleen.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Miten selittäisit havainnot?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BC6DDD3-9CBC-1D4C-1ACC-52A480680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3933" y="3310747"/>
            <a:ext cx="35909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34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241BA6-EBBF-99EB-61F8-A0B9257DD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6723" y="0"/>
            <a:ext cx="9144000" cy="885217"/>
          </a:xfrm>
        </p:spPr>
        <p:txBody>
          <a:bodyPr>
            <a:normAutofit fontScale="90000"/>
          </a:bodyPr>
          <a:lstStyle/>
          <a:p>
            <a:r>
              <a:rPr lang="fi-FI" dirty="0"/>
              <a:t>Hyötysuhde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290641-BC87-12FD-D3F6-269D44215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643" y="972766"/>
            <a:ext cx="11887200" cy="5632314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Mitä energian muutoksia tapahtuu mopolla ajettaessa?</a:t>
            </a:r>
          </a:p>
          <a:p>
            <a:pPr algn="l"/>
            <a:r>
              <a:rPr lang="fi-FI" sz="3600" dirty="0"/>
              <a:t>Bensiinin kemiallinen energia muuttuu…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liike-energiaksi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lämpöenergiaksi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ääneksi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valoksi</a:t>
            </a:r>
          </a:p>
          <a:p>
            <a:pPr algn="l"/>
            <a:r>
              <a:rPr lang="fi-FI" sz="3600" u="sng" dirty="0"/>
              <a:t>Hyötysuhde</a:t>
            </a:r>
            <a:r>
              <a:rPr lang="fi-FI" sz="3600" dirty="0"/>
              <a:t> kertoo kuinka suuri osa käytetystä energiasta muuttuu hyödylliseen muotoon.</a:t>
            </a:r>
          </a:p>
          <a:p>
            <a:pPr marL="742950" indent="-742950" algn="l">
              <a:buAutoNum type="arabicParenR"/>
            </a:pPr>
            <a:endParaRPr lang="fi-FI" sz="3600" dirty="0"/>
          </a:p>
          <a:p>
            <a:pPr marL="742950" indent="-742950" algn="l">
              <a:buAutoNum type="arabicParenR"/>
            </a:pPr>
            <a:endParaRPr lang="fi-FI" sz="3600" dirty="0"/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94448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113</Words>
  <Application>Microsoft Office PowerPoint</Application>
  <PresentationFormat>Laajakuva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Energia</vt:lpstr>
      <vt:lpstr>Energian säilyminen</vt:lpstr>
      <vt:lpstr>PowerPoint-esitys</vt:lpstr>
      <vt:lpstr>Hyötysuhde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3</cp:revision>
  <dcterms:created xsi:type="dcterms:W3CDTF">2024-09-23T09:18:27Z</dcterms:created>
  <dcterms:modified xsi:type="dcterms:W3CDTF">2024-09-23T09:57:06Z</dcterms:modified>
</cp:coreProperties>
</file>