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EA547A-0640-474A-A825-98B516927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45AF4AC-69CF-4E7D-8D38-47A9E995C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2998D7-8186-4881-BE26-68FE4D64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FBF564-3443-41A0-B49A-EBAC5691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CDE8D2-6C91-4FE1-91B2-5AB29F8F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06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EAA15-2B1B-4E53-B0A0-085C1B38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C9F2413-5245-4B5B-B490-C43A8333C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85590E-760B-4593-AFA4-3A759BA4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3A5041-9F29-4669-865E-0DDC4CC3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166B2F-AEBC-43D2-8F8D-44D59F59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68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98D59D1-54DA-487D-9564-2B06B713B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FE9FD08-804E-4771-A7E1-66E462C13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9B4BAE-229F-4C39-811A-F1820138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6D23C9-3E8F-4BF6-9F48-F05BA65C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EEF251-9EE2-48C0-AE30-EBD86FF7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83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62B646-BD0C-4CB9-8A01-A917D2E8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52185C-6518-498D-BAB9-FB52640A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B0706C-0430-4AA2-A2C2-7442C7B2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5CE772-A642-479D-A1F7-BB656B60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4FF48D-FB86-4751-9EA7-89FBECA1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73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83121F-86BC-43DD-B0D8-10F0695F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5DE1EA-9769-4A7A-B0C1-A2AD3E660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E00554-45CA-471A-952B-013E76C4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14938D-1305-43B8-9379-5E32478D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865517-F3D0-4A8F-8A18-85379A1E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48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4D1684-EC25-49C9-BD62-73604BE4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0D3146-84F0-4A2D-A5AE-A48329611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76DA78-5D71-4A97-AFED-E857743AA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808AF4-D117-4C0E-A2AB-202A29A1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4349B3-6556-495E-82A1-1A22DC3E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A10766-0F41-42C9-9937-2300BA5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1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0BA60-D550-413A-8FBC-A4BAE41E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A1BFBE-3619-4C6A-8946-DC735E8C4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3408014-1277-409E-8530-3B446A970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2DF38A8-4A12-4969-86D7-49C548075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1F97B3-EE8A-4CFB-A851-3FE552EC4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890A599-5713-4364-AFC1-CE9DE4FC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E07EB9F-48FC-4792-9A56-B3E251F8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15A0239-6889-4A7F-BD68-92DE13EE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94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3A0561-842E-4A44-A588-19A117F5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61F2E40-4DE0-4502-BF91-7D83545F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2BFEFA-672A-4212-8550-10FA18E9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6CA456-8315-4239-A106-094DD8BA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79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CAC47A-E91F-4098-911D-44880ACC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528176-51F2-4338-B174-0EAA894F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70E41E-47DA-4AAB-9886-9335E0DF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21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30A6A0-E579-477B-B8AB-AEB0E3E5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E5693C-3AFA-414A-A807-B6F0D704A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51E22C5-B132-4315-9D75-D685D4CE8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90E20A8-2D4F-414A-95DD-A65E5887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86D3FF-B838-409B-9C58-2B0B971F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ACE8D3-7525-48CA-A960-3CAC70CA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50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F6E978-B81D-4DF2-98AA-F00CC1B7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CAD736-8EF3-4E0C-9D6E-432F37088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2143A3-BACE-439E-871E-60AEDC2D4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F33F4F-2B20-46C2-8D3D-8834BED24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E23A5D-19EE-4077-A093-1545D8DB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ABAEB2-25C5-4DD3-97DB-2FB4BBF6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6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EA0C34-8EDF-4E61-B13B-F51B6F7A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DEC530-9652-4FDF-9F72-31F65B30A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47FB09-5B0B-43B4-9637-0E710E4E1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6B456-0FA2-4BCB-99DA-BA7204B99C92}" type="datetimeFigureOut">
              <a:rPr lang="fi-FI" smtClean="0"/>
              <a:t>17.12.2025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BF935-C932-4761-B934-F558DA376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B29926-5FCE-41D9-88CE-9D243AAAB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3AF8-ADF2-4261-AE7F-E184521DFC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1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4F270-EAAF-4A5B-8F9C-3C2B110C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90A96D-332F-4453-BBA1-11DB2E07D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231249"/>
            <a:ext cx="11900452" cy="6461099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Maailmankaikkeus laajenee…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6EAA4BA-9E36-4313-BE1D-8260204F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0" y="974623"/>
            <a:ext cx="7275446" cy="552556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17C2354-7547-478E-85EB-5AE5B7CB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5861"/>
            <a:ext cx="5279540" cy="52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0C5D14-E70A-469F-962D-14406E022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450"/>
            <a:ext cx="9144000" cy="70643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ALKURÄJÄHDYSTEORIA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0EB27B-7904-45E6-9046-1B151DF88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40904"/>
            <a:ext cx="12192000" cy="578864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sz="6000" dirty="0"/>
              <a:t>  t=0s</a:t>
            </a:r>
          </a:p>
          <a:p>
            <a:pPr algn="l"/>
            <a:r>
              <a:rPr lang="fi-FI" sz="6000" dirty="0"/>
              <a:t>?????</a:t>
            </a:r>
          </a:p>
          <a:p>
            <a:pPr algn="l"/>
            <a:r>
              <a:rPr lang="fi-FI" sz="6000" dirty="0"/>
              <a:t>13,8 </a:t>
            </a:r>
            <a:r>
              <a:rPr lang="fi-FI" sz="6000" dirty="0" err="1"/>
              <a:t>Mrd</a:t>
            </a:r>
            <a:r>
              <a:rPr lang="fi-FI" sz="6000" dirty="0"/>
              <a:t> </a:t>
            </a:r>
          </a:p>
          <a:p>
            <a:pPr algn="l"/>
            <a:r>
              <a:rPr lang="fi-FI" sz="6000" dirty="0"/>
              <a:t>vuotta</a:t>
            </a:r>
          </a:p>
          <a:p>
            <a:pPr algn="l"/>
            <a:r>
              <a:rPr lang="fi-FI" sz="6000" dirty="0"/>
              <a:t>sitten</a:t>
            </a:r>
          </a:p>
          <a:p>
            <a:pPr algn="l"/>
            <a:endParaRPr lang="fi-FI" sz="6000" dirty="0"/>
          </a:p>
          <a:p>
            <a:pPr algn="l"/>
            <a:r>
              <a:rPr lang="fi-FI" sz="6000" dirty="0"/>
              <a:t>Äärettömän pieni ja kuuma ja tiheä piste alkaa laajenemaan…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FA5F995-989A-4716-BADC-6B9283DB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4" y="940904"/>
            <a:ext cx="6195390" cy="36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4F270-EAAF-4A5B-8F9C-3C2B110C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90A96D-332F-4453-BBA1-11DB2E07D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231249"/>
            <a:ext cx="11900452" cy="6461099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Laajeneva maailmankaikkeus jäähtyy…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23DF05-E24D-4CDC-ABA5-5E7B8A01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058175"/>
            <a:ext cx="11847444" cy="47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4F270-EAAF-4A5B-8F9C-3C2B110C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90A96D-332F-4453-BBA1-11DB2E07D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231249"/>
            <a:ext cx="11900452" cy="6461099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Alkuräjähdysteorian todisteita…</a:t>
            </a:r>
          </a:p>
          <a:p>
            <a:pPr marL="742950" indent="-742950" algn="l">
              <a:buAutoNum type="arabicParenR"/>
            </a:pPr>
            <a:r>
              <a:rPr lang="fi-FI" sz="4400" dirty="0"/>
              <a:t>Maailmankaikkeus laajenee</a:t>
            </a:r>
          </a:p>
          <a:p>
            <a:pPr marL="742950" indent="-742950" algn="l">
              <a:buAutoNum type="arabicParenR"/>
            </a:pPr>
            <a:r>
              <a:rPr lang="fi-FI" sz="4400" dirty="0"/>
              <a:t>2,7 K:n taustasäteily</a:t>
            </a:r>
          </a:p>
          <a:p>
            <a:pPr marL="742950" indent="-742950" algn="l">
              <a:buAutoNum type="arabicParenR"/>
            </a:pPr>
            <a:r>
              <a:rPr lang="fi-FI" sz="4400" dirty="0"/>
              <a:t>Kevyiden alkuaineiden </a:t>
            </a:r>
          </a:p>
          <a:p>
            <a:pPr algn="l"/>
            <a:r>
              <a:rPr lang="fi-FI" sz="4400" dirty="0"/>
              <a:t>     (H, He, Li) määräsuhteet.</a:t>
            </a:r>
          </a:p>
          <a:p>
            <a:pPr algn="l"/>
            <a:endParaRPr lang="fi-FI" sz="44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978B0FF-D50F-4E5C-95B6-8ACE4C4F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90" y="3881023"/>
            <a:ext cx="4612793" cy="28487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B9BB6A6-77E8-4E60-BDD9-97F9CA42D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1" y="1831807"/>
            <a:ext cx="5181600" cy="41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4F270-EAAF-4A5B-8F9C-3C2B110C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90A96D-332F-4453-BBA1-11DB2E07D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231249"/>
            <a:ext cx="11900452" cy="6461099"/>
          </a:xfrm>
        </p:spPr>
        <p:txBody>
          <a:bodyPr>
            <a:normAutofit/>
          </a:bodyPr>
          <a:lstStyle/>
          <a:p>
            <a:pPr algn="l"/>
            <a:endParaRPr lang="fi-FI" sz="4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CF83AB8-52BA-4315-8559-87FC60FA7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62604"/>
            <a:ext cx="10429461" cy="65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4F270-EAAF-4A5B-8F9C-3C2B110C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90A96D-332F-4453-BBA1-11DB2E07D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231249"/>
            <a:ext cx="11900452" cy="6461099"/>
          </a:xfrm>
        </p:spPr>
        <p:txBody>
          <a:bodyPr>
            <a:normAutofit/>
          </a:bodyPr>
          <a:lstStyle/>
          <a:p>
            <a:pPr algn="l"/>
            <a:r>
              <a:rPr lang="fi-FI" sz="3600" dirty="0"/>
              <a:t>Maailmankaikkeuden jäähtyessä alkeishiukkaset  (leptonit, kvarkit ja bosonit)  muodostavat aina isompia kokonaisuuksia…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Protonit, neutronit	(p, n)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Alkuaineiden ytimet	(esim. He-4)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Atomit			(esim. vety H)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Molekyylit		(</a:t>
            </a:r>
            <a:r>
              <a:rPr lang="fi-FI" dirty="0" err="1">
                <a:sym typeface="Wingdings" panose="05000000000000000000" pitchFamily="2" charset="2"/>
              </a:rPr>
              <a:t>esim</a:t>
            </a:r>
            <a:r>
              <a:rPr lang="fi-FI" dirty="0">
                <a:sym typeface="Wingdings" panose="05000000000000000000" pitchFamily="2" charset="2"/>
              </a:rPr>
              <a:t> vesi H</a:t>
            </a:r>
            <a:r>
              <a:rPr lang="fi-FI" baseline="-25000" dirty="0">
                <a:sym typeface="Wingdings" panose="05000000000000000000" pitchFamily="2" charset="2"/>
              </a:rPr>
              <a:t>2</a:t>
            </a:r>
            <a:r>
              <a:rPr lang="fi-FI" dirty="0">
                <a:sym typeface="Wingdings" panose="05000000000000000000" pitchFamily="2" charset="2"/>
              </a:rPr>
              <a:t>O)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Kiteet, solut…		(esim. ihminen)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Planeetat			(esim. Maa)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Tähdet			(esim. Aurinko)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Galaksit			(esim. Linnunrata)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Galaksijoukot		(esim. Paikallinen ryhmä)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Superjoukot		(esim. </a:t>
            </a:r>
            <a:r>
              <a:rPr lang="fi-FI" dirty="0" err="1">
                <a:sym typeface="Wingdings" panose="05000000000000000000" pitchFamily="2" charset="2"/>
              </a:rPr>
              <a:t>Laniakea</a:t>
            </a:r>
            <a:r>
              <a:rPr lang="fi-FI" dirty="0">
                <a:sym typeface="Wingdings" panose="05000000000000000000" pitchFamily="2" charset="2"/>
              </a:rPr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94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4F270-EAAF-4A5B-8F9C-3C2B110C1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F90A96D-332F-4453-BBA1-11DB2E07D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8" y="231249"/>
            <a:ext cx="11900452" cy="6461099"/>
          </a:xfrm>
        </p:spPr>
        <p:txBody>
          <a:bodyPr>
            <a:normAutofit/>
          </a:bodyPr>
          <a:lstStyle/>
          <a:p>
            <a:pPr algn="l"/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92522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Office-teema</vt:lpstr>
      <vt:lpstr>PowerPoint-esitys</vt:lpstr>
      <vt:lpstr>ALKURÄJÄHDYSTEORIA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ALKURÄJÄHDYSTEORIA</dc:title>
  <dc:creator>Mäkeläinen Markku</dc:creator>
  <cp:lastModifiedBy>Mäkeläinen Markku</cp:lastModifiedBy>
  <cp:revision>9</cp:revision>
  <dcterms:created xsi:type="dcterms:W3CDTF">2025-12-17T07:36:39Z</dcterms:created>
  <dcterms:modified xsi:type="dcterms:W3CDTF">2025-12-17T09:19:18Z</dcterms:modified>
</cp:coreProperties>
</file>