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E3D236-0110-17B4-1EB0-611E7194A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9DBFF7-91D0-9C6E-49C0-39DE52DED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E383BA2-3EA9-9B75-4253-864017439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3F064C-AED6-E60B-7A8A-B763FA00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CA4FD1D-EA90-CD49-0434-8EFA8E36C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86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D11E1D-08E8-2D0A-837B-23302AF7E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A2FAB60-55D7-F397-3E54-B20F091D68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A7C64F-5B6A-4AA9-3A6F-943987BF9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C1F185-976F-D08F-C655-E6924781D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5226789-3ECB-208D-1DB5-83F216148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4246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66895FC-E3A3-0B9D-D1E6-BAD2592F4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ED0EC3A-ED92-C8CA-448D-579CEB439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5663AB-89D1-E422-9E19-20635C596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59EEF6-732B-6267-E070-4DAFB57C8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7E9D64-FB7B-79D5-9F45-8242C6FA8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756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52BEA-BACC-2F2F-8D03-AF0BA4D8E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8CB781-3D42-6147-24FD-98BC46073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AD6D3E-A20D-513E-62A9-9B494F219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2F7CC3-2993-4E28-9721-FF53AB2E6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8A23E2-A0D6-BEE7-C647-37B16C10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824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F608B8-6B71-C147-CFA9-B544B0FC0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5EEE06-5EF5-1190-EFB4-5F4AEABE4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309BC-439A-F3D7-78D6-AA73BEB1D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611FF9-CDA6-1131-2C42-82DC969A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4E58BD-B8AF-97AE-1F96-9096F5B0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268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8A1727-4045-04D6-2DB0-46D3AA83B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13F3B7-2C38-1BA0-2957-B905F77AF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9877704-3577-7CCD-D805-84CF949E7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89BCE97-63A3-BD33-9D89-369B8C335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A22DFA-10C0-6F1A-425F-D2C9BA94D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23D2518-C16E-F1EA-C0E1-8E1CE3E41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94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88284A-49E0-895E-B3F9-3C9FFB0F3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7FC937-99E0-5465-AB16-AFEDE7C8B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DACF3D-DA15-0232-E026-66E787BA6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907F11-AB8D-FB28-A4D9-C8ADE4D4D4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3675591-137F-8EDA-22D3-2F0EDBD00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8A2518B-0795-7AFB-A081-E780F4A1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E847590-9CB1-E34F-1EF4-B52740612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BDCC808-8F2A-571F-4CC9-8767EEBB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19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DDCF7-90AC-3419-072B-D7E7652A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38270DD-ED2C-77A3-E8EB-265471048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CA7D61-50CD-EFC6-E5A1-9A3A05CD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128CCC4-6B52-407E-DFE3-CFF100530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75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B37571-5E6B-8CD8-6AA8-F043AF19B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5ABADD9-CECB-8157-4FF6-E14F64E2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BE5F676-3721-2EEB-681E-159138290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08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B50D49-FD5E-C6C4-70E9-359645E93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E1DEE6-9D8E-2C6F-EA27-43EFD2AE3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1BA13D4-1065-2550-3E53-1FACCBD5C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8E4D9E-21FC-FF9B-BE23-617DB499D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2FCE02C-98C6-09A9-5434-FA0192F57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8745A5-8B41-9D95-8224-938273756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040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C01DD0-1683-A4B5-965F-71359E4A2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C21713A-3276-315C-FD73-BF73818B4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26C209D-4BA4-5CBF-8A8A-EE6D381B9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A7666A8-822D-F75C-E376-378BD24BA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F525562-5EFC-4410-96D4-8F45E100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636A8DE-AAC0-BED0-58E0-9E43D17D6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673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F6353C8-C194-0741-C1FC-FF03D313C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E7B1454-DAAD-586C-DD6A-48B2E62879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0C5785B-668A-8904-AA50-103515C05E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8E909D-3C56-4B34-9094-8EB1D3BADB1E}" type="datetimeFigureOut">
              <a:rPr lang="fi-FI" smtClean="0"/>
              <a:t>24.10.2024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2A2150-5A0E-178E-BDBD-AFB30C2BC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138BA7-4D63-84F9-E25E-D04AEC7CFE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5831F-22D2-4DB5-90EE-D5F0A227BE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37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B3D854-606D-4762-0428-DEBCE486D9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6723" y="71776"/>
            <a:ext cx="9144000" cy="803713"/>
          </a:xfrm>
        </p:spPr>
        <p:txBody>
          <a:bodyPr>
            <a:normAutofit fontScale="90000"/>
          </a:bodyPr>
          <a:lstStyle/>
          <a:p>
            <a:pPr algn="l"/>
            <a:r>
              <a:rPr lang="fi-FI" dirty="0"/>
              <a:t>     </a:t>
            </a:r>
            <a:r>
              <a:rPr lang="fi-FI" b="1" dirty="0"/>
              <a:t>LASER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F99704-3851-7403-A162-5C881100D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87939"/>
            <a:ext cx="12192000" cy="5914417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Laseriin tuotava energia virittää</a:t>
            </a:r>
          </a:p>
          <a:p>
            <a:pPr algn="l"/>
            <a:r>
              <a:rPr lang="fi-FI" sz="3600" dirty="0"/>
              <a:t>väliaineen atomeja.</a:t>
            </a:r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Viritystila voi purkautua spontaanisti…</a:t>
            </a:r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								tai toisen </a:t>
            </a:r>
          </a:p>
          <a:p>
            <a:pPr algn="l"/>
            <a:r>
              <a:rPr lang="fi-FI" sz="3600" dirty="0"/>
              <a:t>								fotonin stimuloimana.</a:t>
            </a:r>
          </a:p>
          <a:p>
            <a:pPr algn="l"/>
            <a:endParaRPr lang="fi-FI" sz="3600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C599865-3883-A15F-ECD7-69E784EB3E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4033" y="71776"/>
            <a:ext cx="3962400" cy="2638425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AAAC87D8-F43D-8429-9574-27300BE1C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025" y="2089160"/>
            <a:ext cx="3628418" cy="165598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D17F7D04-9634-5DF8-B6D6-8C8B1A3BC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8015" y="3048144"/>
            <a:ext cx="3628418" cy="1803753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ADCB096E-FD36-FF87-321B-F4688C5C21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030" y="4647534"/>
            <a:ext cx="6412516" cy="205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5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24BA2-D3F2-F970-2351-94295808C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FE04F3-C548-B115-78B2-0B14932E7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91438"/>
            <a:ext cx="11935839" cy="6620647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Fotonin taajuus on oltava   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B05B27E-B758-7DA2-A4DD-2D33CFECF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03" y="45719"/>
            <a:ext cx="10313087" cy="3336587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6E6C1FB5-B5C6-7E6D-A928-A58839592D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9552" y="3630241"/>
            <a:ext cx="2770763" cy="103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2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359EB-7621-C06C-41FA-551A0C07A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C6DCAE-D1F9-30D2-DB39-F763A0CA6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45915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8BE35D-9BD2-5A85-AF85-D7269DF1E2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252919"/>
            <a:ext cx="11935839" cy="6459166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endParaRPr lang="fi-FI" sz="3600" dirty="0"/>
          </a:p>
          <a:p>
            <a:pPr algn="l"/>
            <a:r>
              <a:rPr lang="fi-FI" sz="3600" dirty="0"/>
              <a:t>Peilien tehtävä on pitää syntynyt säteily peilien välissä niin pitkään, että erisuuntaiset ja erivaiheiset fotonit poistuvat ja samalla koherentin valon intensiteetti kasvaa.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DA6F166-BFAB-CCB3-14A3-17BD335F7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035" y="252919"/>
            <a:ext cx="5735671" cy="2604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85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1FAC7-83DE-03A6-5917-18DFCE05F5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D65EBE-5BB6-56C8-A761-A56CC85DA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75875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079CFC1-45F9-D73F-D4E1-EA4C4C409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003" y="836579"/>
            <a:ext cx="11935839" cy="5875506"/>
          </a:xfrm>
        </p:spPr>
        <p:txBody>
          <a:bodyPr>
            <a:normAutofit/>
          </a:bodyPr>
          <a:lstStyle/>
          <a:p>
            <a:pPr algn="l"/>
            <a:r>
              <a:rPr lang="fi-FI" sz="3600" dirty="0"/>
              <a:t>Laservalo on </a:t>
            </a:r>
            <a:r>
              <a:rPr lang="fi-FI" sz="3600" b="1" dirty="0"/>
              <a:t>monokromaattista</a:t>
            </a:r>
            <a:r>
              <a:rPr lang="fi-FI" sz="3600" dirty="0"/>
              <a:t> (kaikilla fotoneilla on sama aallonpituus) sekä </a:t>
            </a:r>
            <a:r>
              <a:rPr lang="fi-FI" sz="3600" b="1" dirty="0"/>
              <a:t>koherenttia</a:t>
            </a:r>
            <a:r>
              <a:rPr lang="fi-FI" sz="3600" dirty="0"/>
              <a:t> ( aallot saman vaiheisia).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62628F15-D6D4-DFE9-0B7C-71ABA59C8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37" y="2740172"/>
            <a:ext cx="5506463" cy="328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372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80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     LASER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Mäkeläinen,Markku</dc:creator>
  <cp:lastModifiedBy>Mäkeläinen,Markku</cp:lastModifiedBy>
  <cp:revision>1</cp:revision>
  <dcterms:created xsi:type="dcterms:W3CDTF">2024-10-24T06:33:05Z</dcterms:created>
  <dcterms:modified xsi:type="dcterms:W3CDTF">2024-10-24T07:03:03Z</dcterms:modified>
</cp:coreProperties>
</file>