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0874F7-3667-C6A7-1B5F-1B5A7567E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FD483E-AB1D-9DC2-541B-C6E6F08B4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C6A1B2-5FAF-1A57-A512-030F0B55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9FF5DC-82BC-EDCB-9ADD-18FEEBD9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CDF8695-1214-7BE1-CA84-C8FBD6851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828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E2C1E8-7B7D-9A8D-50AD-3526B21E7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B325A1-BBB6-D2A1-6C90-482FB3855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41DFE7B-2479-89AB-040F-ADED34096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61DCFF-6AF6-6C78-F03F-642C0768F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7F99C0-FDB4-69DC-CFFE-333642D1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112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444B66A-0F80-4002-B2EC-84C77A55CB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923BFF-2880-9B3C-515D-0D4A23D5E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FCB552-8E04-3126-9B57-389E4D69E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30516C-EBB2-D703-47D0-7B2B038F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6C07A7-142F-788D-F392-AEFE5FDA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212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817A8E-E486-EE11-59C0-836A2BBA3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3EA2C6-908B-7F7F-26C2-76E19F820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5E176A-2AFE-98F0-98F6-E20480B09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F742F4D-567E-908B-513A-EF7A77F71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3422F91-D3AF-6E66-9827-FEEDBB776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59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CB89E9-D092-A588-765C-F040871A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4206588-A82E-4FCE-A824-43AEA714D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F33565-CEA6-D559-A302-875867FC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52D841-4AA1-B6D1-AA34-296D1315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CC92DA3-32E3-5F91-C7A0-0CC2B20E4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354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3B741F-270D-E881-8074-4D4B48365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4BAD78-DC15-B443-0C3D-1E7AD370E2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CE1CDFD-A6D4-37E5-D003-E746B318A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B9D0302-BFC2-5AD6-DA1E-DEE839BE6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BDD54D-C592-F241-ED37-57F390A06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46E661-B730-8021-B95B-46836A93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79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FF8446-2A70-3290-DF39-5543F85F1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BE47F90-BDAA-C5A6-D528-AAD5A29F3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545EF36-DADB-CE66-2A65-045450606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FEEAE93-3768-F319-A2DA-F43AF9A672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AA54D37-01C6-8F80-4A4C-9B23FDEEC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BF61921-4CEF-9C73-7E2C-94A8578E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3B0C145-1D17-5BE7-C18D-5A23807BF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E9EC59E-34A4-D7FD-304C-1753897FB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230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0DCB16-8621-A291-D300-AEB39A471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B4C44E7-74AA-3A68-DA7F-C992DDFE9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DCD5CFB-5069-5C40-555B-77558F2ED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6166753-F310-D38B-8FF3-6A7C43224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132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4A65D51-C7D3-762C-0AAB-93B129A6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B59AD4F-83BB-1E13-980B-B2DF204B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D6991DB-462E-32B1-ABEA-02AFF88B0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1066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9679C3-5299-400B-7981-53EB1B505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C49C81D-4472-F708-4696-F6C97CCCA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8AA36C-6CC8-AE26-23C5-A64F999A9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51D00E-EFE5-243D-A282-596477C6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F5EEB16-886F-92F9-F1C8-8E2AF03B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D7D3865-6CC9-5911-0121-0B27B29F8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238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432521-CC39-13B8-EF09-5186E9E7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42D1FE4-0859-9696-BC26-77068617D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91FCA0A-9433-43A6-57F4-89B91072F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9551607-5FFD-AF6C-4530-F3984997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0C661E5-E5DC-19D8-CCE6-45CAC261C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96C0B0B-F599-9B70-DEAE-D0DAA467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48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55FB252-AC5B-4D54-AD9D-F8EB2B9E0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A4FB226-7785-1EDE-030D-B5E364720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42C818-F262-4AE2-96A0-069097602A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FDF3FF-8262-4845-BC7D-91F37161CFB6}" type="datetimeFigureOut">
              <a:rPr lang="fi-FI" smtClean="0"/>
              <a:t>11.9.2024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5744B0-204D-B9DD-6A05-DC712B7EE1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F7E767-CF56-454D-4B9F-60D97E521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BDF9A-D21C-46F6-ABC7-B8CF1C765F4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55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739302"/>
          </a:xfrm>
        </p:spPr>
        <p:txBody>
          <a:bodyPr>
            <a:normAutofit fontScale="90000"/>
          </a:bodyPr>
          <a:lstStyle/>
          <a:p>
            <a:r>
              <a:rPr lang="fi-FI" dirty="0"/>
              <a:t>Valon diffraktio ja interferenssi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953311"/>
            <a:ext cx="11819106" cy="571013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Diffraktiolla tarkoitetaan esteen aiheuttamaa</a:t>
            </a:r>
          </a:p>
          <a:p>
            <a:pPr algn="l"/>
            <a:r>
              <a:rPr lang="fi-FI" sz="3600" dirty="0"/>
              <a:t>valon taipumista.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17ED36F7-B8CB-79FD-D8C8-A30430C53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434" y="2143327"/>
            <a:ext cx="462915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773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583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155643"/>
            <a:ext cx="11819106" cy="650780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Kaksoisrakokokeessa vierekkäisistä raoista </a:t>
            </a:r>
            <a:r>
              <a:rPr lang="fi-FI" sz="3600" dirty="0" err="1"/>
              <a:t>diffraktoituneet</a:t>
            </a:r>
            <a:r>
              <a:rPr lang="fi-FI" sz="3600" dirty="0"/>
              <a:t> valoaallot yhdistyvät, eli </a:t>
            </a:r>
            <a:r>
              <a:rPr lang="fi-FI" sz="3600" b="1" dirty="0"/>
              <a:t>interferoivat</a:t>
            </a:r>
            <a:r>
              <a:rPr lang="fi-FI" sz="3600" dirty="0"/>
              <a:t>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9A4346F-A666-B08D-ABCA-F9BBA17E7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00" y="1354272"/>
            <a:ext cx="896302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3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583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155643"/>
            <a:ext cx="11819106" cy="650780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Yhdistyessään aallot muodostavat yhden ns. summa-aallon (interferenssiaalto)</a:t>
            </a:r>
          </a:p>
          <a:p>
            <a:pPr algn="l"/>
            <a:r>
              <a:rPr lang="fi-FI" sz="3600" dirty="0"/>
              <a:t>Sen amplitudi kullakin hetkellä saadaan superpositioperiaatteen avulla.</a:t>
            </a:r>
          </a:p>
          <a:p>
            <a:pPr algn="l"/>
            <a:r>
              <a:rPr lang="fi-FI" sz="3600" dirty="0"/>
              <a:t>Saman vaiheiset aallot vahvistavat</a:t>
            </a:r>
          </a:p>
          <a:p>
            <a:pPr algn="l"/>
            <a:r>
              <a:rPr lang="fi-FI" sz="3600" dirty="0"/>
              <a:t>toisiaan ja …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Vastakkaisvaiheiset aallot</a:t>
            </a:r>
          </a:p>
          <a:p>
            <a:pPr algn="l"/>
            <a:r>
              <a:rPr lang="fi-FI" sz="3600" dirty="0"/>
              <a:t>heikentävät toisiaan.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EB721F2-3942-4CAB-5389-C26895FB6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6343" y="1138136"/>
            <a:ext cx="3021364" cy="2393004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891CC57-ED7E-9782-5FDC-B5E26217F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785" y="3531140"/>
            <a:ext cx="2914745" cy="260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23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583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155643"/>
            <a:ext cx="11819106" cy="6507804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AE37610-6CA6-74AD-6BDB-8B1697036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47" y="38911"/>
            <a:ext cx="8896350" cy="382297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2AAB3E2-B064-E5E2-26C2-98F0D6A0B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354" y="3920247"/>
            <a:ext cx="7972425" cy="249555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D5135ED5-885B-2A68-E884-354635EEB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0761" y="2772383"/>
            <a:ext cx="3531885" cy="340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63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583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155643"/>
            <a:ext cx="11819106" cy="650780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HILA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ABEB8E4-88A6-6AB3-41FD-066433E61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728" y="194553"/>
            <a:ext cx="8163127" cy="371840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B1AB4C37-F85B-3D36-E251-E6D59D781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54230"/>
            <a:ext cx="11324453" cy="1290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21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3875C8-9682-6904-1551-5AC25D98E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996" y="38911"/>
            <a:ext cx="9144000" cy="5836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898C1E-F660-DBF9-983F-8FCF80EAA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447" y="155643"/>
            <a:ext cx="11819106" cy="6507804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HILAYHTÄLÖ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32E711C-581D-559B-4A78-3CAA85C03F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47" y="935172"/>
            <a:ext cx="10794231" cy="1350828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F35EAD2-5957-B6F7-3CAB-7D24E6DD33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47" y="2344366"/>
            <a:ext cx="8677275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53</Words>
  <Application>Microsoft Office PowerPoint</Application>
  <PresentationFormat>Laajakuva</PresentationFormat>
  <Paragraphs>13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Valon diffraktio ja interferenssi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1</cp:revision>
  <dcterms:created xsi:type="dcterms:W3CDTF">2024-09-11T06:11:43Z</dcterms:created>
  <dcterms:modified xsi:type="dcterms:W3CDTF">2024-09-11T06:52:43Z</dcterms:modified>
</cp:coreProperties>
</file>