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9" autoAdjust="0"/>
    <p:restoredTop sz="94660"/>
  </p:normalViewPr>
  <p:slideViewPr>
    <p:cSldViewPr snapToGrid="0">
      <p:cViewPr varScale="1">
        <p:scale>
          <a:sx n="79" d="100"/>
          <a:sy n="79" d="100"/>
        </p:scale>
        <p:origin x="619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0446A7-8DCF-F147-3889-489325928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530A7F9-8A10-47D1-F38C-626DE2A69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7EA4E91-AC8A-94DF-8EBA-CB33DCB89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4608-3996-46D3-9155-701F9C4ACDC6}" type="datetimeFigureOut">
              <a:rPr lang="fi-FI" smtClean="0"/>
              <a:t>28.8.2024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F1E386-27E6-A9A7-D041-63EF8A3C5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0A240D-FC0F-6DFC-6701-8468ACAF9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E2158-88E1-41C7-A3FC-1D80D1F72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398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1AEAF6-DC5C-A074-C97A-DBD27F4DA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77B2764-5D1E-C784-BB4C-60AE2DA86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A0E4ED-6D81-7703-3542-606787E74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4608-3996-46D3-9155-701F9C4ACDC6}" type="datetimeFigureOut">
              <a:rPr lang="fi-FI" smtClean="0"/>
              <a:t>28.8.2024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3891DFA-F083-BC93-4BEA-A0182764C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9F5212-F684-0B56-B0CC-8889FF1B3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E2158-88E1-41C7-A3FC-1D80D1F72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8016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41E63BB-6E8E-4093-26FB-C3EDF4E59B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7F11E0E-A989-9A69-1F61-428F416EA8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D11B89-F969-7461-5F04-C9A584B56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4608-3996-46D3-9155-701F9C4ACDC6}" type="datetimeFigureOut">
              <a:rPr lang="fi-FI" smtClean="0"/>
              <a:t>28.8.2024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1A139EA-229E-2A4D-517D-EE80E6B55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F71C693-2720-8C08-84BE-1E1961D77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E2158-88E1-41C7-A3FC-1D80D1F72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9518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375667-95D6-B3BE-D6E1-896994362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3B24C5-CD23-A074-AF8D-F861C67F7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5F1738-5B51-DF66-28E7-0DBFAF44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4608-3996-46D3-9155-701F9C4ACDC6}" type="datetimeFigureOut">
              <a:rPr lang="fi-FI" smtClean="0"/>
              <a:t>28.8.2024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31223A-8473-2E0B-F854-3793362F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E3B222-0731-1E64-CE99-F57716698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E2158-88E1-41C7-A3FC-1D80D1F72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1653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73D3A5-EFE8-F453-36B7-0BA396E63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27AD305-C1B0-838A-8908-F3A171EBB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8FB9E7-5C31-F55D-5604-D7DF2243F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4608-3996-46D3-9155-701F9C4ACDC6}" type="datetimeFigureOut">
              <a:rPr lang="fi-FI" smtClean="0"/>
              <a:t>28.8.2024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1EE2CF-2654-FAF9-9AF8-8A708B69F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A92E444-12AA-E88B-4B80-6EDE94D9C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E2158-88E1-41C7-A3FC-1D80D1F72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1378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0B1CE2-E96D-A216-2FF1-8DB5B0B11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E0E0A7-3F39-7FB5-E1F9-90BCB1E2D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52A2F72-3C00-E670-F513-983166648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1FAEBB8-DF4E-24E4-79A1-9455668C0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4608-3996-46D3-9155-701F9C4ACDC6}" type="datetimeFigureOut">
              <a:rPr lang="fi-FI" smtClean="0"/>
              <a:t>28.8.2024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6F478A4-A354-459E-41FA-5E0C608FD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9573456-8158-3BD5-6A11-F7B19B1DD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E2158-88E1-41C7-A3FC-1D80D1F72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6635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412076-F0D5-9D6A-6820-A047E9DD5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5ED8CB0-DF57-F90D-2A61-6F3C154A9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E3612C6-B988-FC79-0448-4FAA7879A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E411AAD-ECFB-FBAE-619F-D1FDD3663D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EC11DB0-D1DC-AB0A-3E47-AB4B3935FC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A31E745-145E-DA11-1FB4-412E588EB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4608-3996-46D3-9155-701F9C4ACDC6}" type="datetimeFigureOut">
              <a:rPr lang="fi-FI" smtClean="0"/>
              <a:t>28.8.2024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03778A7-96D4-56F9-3528-BE8BBAD14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EF9646A-959D-CFEF-A142-1E5C8DC49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E2158-88E1-41C7-A3FC-1D80D1F72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3275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C4F0D8-98C1-35EF-53D0-AAA41B26F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677D5E2-46F2-C174-B0DF-7C47431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4608-3996-46D3-9155-701F9C4ACDC6}" type="datetimeFigureOut">
              <a:rPr lang="fi-FI" smtClean="0"/>
              <a:t>28.8.2024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0B39DB4-7145-03D4-CFC1-88CE3260F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427E821-6008-17F4-3B51-5542C1CCE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E2158-88E1-41C7-A3FC-1D80D1F72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320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DC2B823-E362-40EB-177D-CC65822D8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4608-3996-46D3-9155-701F9C4ACDC6}" type="datetimeFigureOut">
              <a:rPr lang="fi-FI" smtClean="0"/>
              <a:t>28.8.2024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46348E5-4B15-568E-00B6-2D0F5D813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640E0FF-E471-AEF3-8ADB-B7D2EC231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E2158-88E1-41C7-A3FC-1D80D1F72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843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9AF01F-C484-970E-5787-8D030C293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CD42BA-37AB-AFAE-FC52-738C862AE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E7C2F14-894C-C12A-DCAC-FD61D3779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024F6F0-5392-F6C9-CE57-7D0301BAC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4608-3996-46D3-9155-701F9C4ACDC6}" type="datetimeFigureOut">
              <a:rPr lang="fi-FI" smtClean="0"/>
              <a:t>28.8.2024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9175810-5DAA-D937-EB37-524DDEED0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43B115-993E-E4A7-6435-B2CF8CD28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E2158-88E1-41C7-A3FC-1D80D1F72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7580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90AA5E-E223-1144-164B-54023E6B6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2039A60-2012-A30F-FB86-A336EB9261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BF67C8B-2048-1EEA-CC68-1F5B9499B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6536579-8A08-1C0F-984A-3EEBE2A3B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4608-3996-46D3-9155-701F9C4ACDC6}" type="datetimeFigureOut">
              <a:rPr lang="fi-FI" smtClean="0"/>
              <a:t>28.8.2024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94A0C5E-7FDF-47C3-1A98-9DE132AAC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8131125-DEC4-BB18-698E-FF277ECE7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E2158-88E1-41C7-A3FC-1D80D1F72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3277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465A177-24FE-6CDB-2039-03950AF26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78F6FA8-22E7-E72C-49A7-6B873E962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1BF987B-607A-2127-0F86-F43CD9E0B7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F14608-3996-46D3-9155-701F9C4ACDC6}" type="datetimeFigureOut">
              <a:rPr lang="fi-FI" smtClean="0"/>
              <a:t>28.8.2024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80C0240-3B9D-2355-6B0D-FD3309D064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41ABCC-B57B-4765-B3B3-E259A7335B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6E2158-88E1-41C7-A3FC-1D80D1F721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890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C72DB7-B258-845A-BC50-2993D1D7B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40" y="142241"/>
            <a:ext cx="11887200" cy="762000"/>
          </a:xfrm>
        </p:spPr>
        <p:txBody>
          <a:bodyPr>
            <a:normAutofit fontScale="90000"/>
          </a:bodyPr>
          <a:lstStyle/>
          <a:p>
            <a:r>
              <a:rPr lang="fi-FI" dirty="0"/>
              <a:t>Vaihtojännite ja vaihtovirta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FBF6578E-3733-FD19-D0D7-A847D1C43223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93040" y="1005839"/>
                <a:ext cx="11887200" cy="5709919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200" dirty="0"/>
                  <a:t>Vaihtojännitelähteen lähdejännite   </a:t>
                </a:r>
                <a14:m>
                  <m:oMath xmlns:m="http://schemas.openxmlformats.org/officeDocument/2006/math"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fi-FI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fi-FI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𝑓𝑡</m:t>
                    </m:r>
                  </m:oMath>
                </a14:m>
                <a:endParaRPr lang="fi-FI" sz="3200" dirty="0"/>
              </a:p>
              <a:p>
                <a:pPr algn="l"/>
                <a:r>
                  <a:rPr lang="fi-FI" sz="3200" dirty="0"/>
                  <a:t>Kuormitetun jännitelähteen napajännite  </a:t>
                </a:r>
                <a14:m>
                  <m:oMath xmlns:m="http://schemas.openxmlformats.org/officeDocument/2006/math"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fi-FI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fi-FI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𝑓𝑡</m:t>
                    </m:r>
                  </m:oMath>
                </a14:m>
                <a:endParaRPr lang="fi-FI" sz="3200" dirty="0"/>
              </a:p>
              <a:p>
                <a:pPr algn="l"/>
                <a:r>
                  <a:rPr lang="fi-FI" sz="3200" dirty="0"/>
                  <a:t>Vaihtojännite aiheuttaa suljetussa virtapiirissä vaihtovirran ohmin lain mukaan… </a:t>
                </a:r>
                <a14:m>
                  <m:oMath xmlns:m="http://schemas.openxmlformats.org/officeDocument/2006/math"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num>
                      <m:den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sz="32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fi-FI" sz="32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fi-FI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fi-FI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𝑓𝑡</m:t>
                    </m:r>
                    <m:r>
                      <a:rPr lang="fi-FI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𝑠𝑖𝑛</m:t>
                    </m:r>
                    <m:r>
                      <a:rPr lang="fi-FI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fi-FI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fi-FI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𝑓𝑡</m:t>
                    </m:r>
                  </m:oMath>
                </a14:m>
                <a:endParaRPr lang="fi-FI" sz="3200" b="0" dirty="0">
                  <a:ea typeface="Cambria Math" panose="02040503050406030204" pitchFamily="18" charset="0"/>
                </a:endParaRPr>
              </a:p>
              <a:p>
                <a:pPr algn="l"/>
                <a:endParaRPr lang="fi-FI" sz="3200" dirty="0"/>
              </a:p>
            </p:txBody>
          </p:sp>
        </mc:Choice>
        <mc:Fallback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FBF6578E-3733-FD19-D0D7-A847D1C432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93040" y="1005839"/>
                <a:ext cx="11887200" cy="5709919"/>
              </a:xfrm>
              <a:blipFill>
                <a:blip r:embed="rId2"/>
                <a:stretch>
                  <a:fillRect l="-1333" t="-2134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4F4C550E-274F-6C97-35B0-3A1362E583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271" y="3429000"/>
            <a:ext cx="742950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184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1E7E3B-0544-B56B-3E79-EAF2DFCC30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451" y="0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71C8F98-298C-25E2-83E9-1FACDA7FDD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9651" y="147859"/>
            <a:ext cx="11955294" cy="6562281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Vaihtojännitteen ja –virran teholliset arvot (videotutkimus)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Vaihtovirran tehollinen arvo on yhtä suuri, kuin sellaisen tasavirran arvo, joka synnyttää vastuksessa yhtä paljon lämpöenergiaa kuin kyseinen vaihtovirta.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Yleismittari näyttää vain </a:t>
            </a:r>
          </a:p>
          <a:p>
            <a:pPr algn="l"/>
            <a:r>
              <a:rPr lang="fi-FI" sz="3600" dirty="0"/>
              <a:t>vaihtojännitteen ja –virran </a:t>
            </a:r>
          </a:p>
          <a:p>
            <a:pPr algn="l"/>
            <a:r>
              <a:rPr lang="fi-FI" sz="3600" dirty="0"/>
              <a:t>tehollisia arvoja.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5BB0F59F-445A-E861-7F58-C3AD4B660B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7200" y="3130114"/>
            <a:ext cx="3180079" cy="341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27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1E7E3B-0544-B56B-3E79-EAF2DFCC30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451" y="0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271C8F98-298C-25E2-83E9-1FACDA7FDDFF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5915" y="172179"/>
                <a:ext cx="11955294" cy="6562281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dirty="0"/>
                  <a:t>Vaihtojännitteelle ja –virralle voidaan johtaa teholliset arvot…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4400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fi-FI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4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i-FI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sz="44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fi-FI" sz="4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fi-FI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fi-FI" sz="4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fi-FI" sz="4400" dirty="0"/>
              </a:p>
              <a:p>
                <a:pPr algn="l"/>
                <a:endParaRPr lang="fi-FI" sz="3600" b="0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44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fi-FI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4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i-FI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i-FI" sz="4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fi-FI" sz="4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fi-FI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fi-FI" sz="4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fi-FI" sz="4400" b="0" dirty="0"/>
              </a:p>
              <a:p>
                <a:pPr algn="l"/>
                <a:endParaRPr lang="fi-FI" sz="3600" dirty="0"/>
              </a:p>
            </p:txBody>
          </p:sp>
        </mc:Choice>
        <mc:Fallback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271C8F98-298C-25E2-83E9-1FACDA7FDD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5915" y="172179"/>
                <a:ext cx="11955294" cy="6562281"/>
              </a:xfrm>
              <a:blipFill>
                <a:blip r:embed="rId2"/>
                <a:stretch>
                  <a:fillRect l="-1581" t="-213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7829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1E7E3B-0544-B56B-3E79-EAF2DFCC30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451" y="0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71C8F98-298C-25E2-83E9-1FACDA7FDD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915" y="172179"/>
            <a:ext cx="11955294" cy="6562281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122229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1E7E3B-0544-B56B-3E79-EAF2DFCC30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451" y="0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71C8F98-298C-25E2-83E9-1FACDA7FDD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915" y="172179"/>
            <a:ext cx="11955294" cy="6562281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273067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98</Words>
  <Application>Microsoft Office PowerPoint</Application>
  <PresentationFormat>Laajakuva</PresentationFormat>
  <Paragraphs>16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Cambria Math</vt:lpstr>
      <vt:lpstr>Office-teema</vt:lpstr>
      <vt:lpstr>Vaihtojännite ja vaihtovirta</vt:lpstr>
      <vt:lpstr>PowerPoint-esitys</vt:lpstr>
      <vt:lpstr>PowerPoint-esitys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1</cp:revision>
  <dcterms:created xsi:type="dcterms:W3CDTF">2024-08-28T09:43:09Z</dcterms:created>
  <dcterms:modified xsi:type="dcterms:W3CDTF">2024-08-28T10:23:17Z</dcterms:modified>
</cp:coreProperties>
</file>