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C2BD22-4079-7B6E-C014-A93F25FE0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A1F10B2-C1C0-0FFC-D430-DCEFBFDDA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B147C0-91D5-48AE-44D7-4F793A30A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829399-D88D-45C7-B77E-B4D6B154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DDF0B3-9AC9-76F7-5B76-BD9C71BD7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48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C20C44-59F1-A905-BB72-C2B011DB2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1ABD0B8-7786-0B59-3D18-71339A5FC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940560-0A29-39A8-5252-76A6261EA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795235-B019-08D4-4887-8EA3791E4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B2DA17-F45E-4E21-26EA-FF198B024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13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6228F50-F8CA-34F8-6B0E-7D9B288565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6028A56-62E7-50C5-F466-D9720FC81D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3D2439-FF5E-E7A3-9267-9BCED89FC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4FC4AA-74F0-3046-5B54-A7AEFB5B0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797ED2-CDF2-36F7-15F9-733BF616D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24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867F18-FA20-1868-126E-CE6D41F27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7262C9-1691-FF06-A995-4DE627F8A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F46F89-2E85-D738-421D-036EB22AD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712CDB-56BB-89E9-BADB-3D3DA018F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C590F8-C789-A8D6-F09D-A0B8D002E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66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7B3C79-F602-F9E1-127E-0ACA0CC10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F347F9-593F-4C3D-DF39-4E3153616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6E723E-A80C-69F2-EA02-51C67D2E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AD3F72-94D4-2FF3-F675-EB1080C33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F7F852-EAD1-3B45-7D43-FA9D71D6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61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710BC6-951D-3869-C41A-6FCA3A4FC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0146AC-3358-CF5F-35D2-32498DF252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3DD7545-5166-1E2C-8174-B7444819C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008CD56-219B-AE3C-5053-61D40FD79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270E23F-40F9-1F9A-B9EA-533E9470A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14CB363-7A44-7B05-6AE4-34F9B9A94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212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38363E-0478-D365-802D-B66CADC71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D011212-B1E0-9F28-6098-10E35B082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9043F50-B9F9-B229-EEF5-3B4BDAA78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F604BB4-D6D1-E3C9-4D82-E46D2F374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B98091A-FD68-1D12-24C2-01D4638C39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13B870C-B4BF-05C0-CE45-465321E5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B597F69-F5C2-88D8-210C-574D57914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FFA2BB0-FF14-D243-5D0E-AE05B024B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5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1CB5EC-9E5B-B415-AB47-0B2B52894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991329A-2750-1133-1B7F-C234BCA6A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4BB798B-D987-491B-A516-013EC01E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3A14715-3127-5C1A-FAE8-ED28BD95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240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3527F78-5046-097B-D8B5-D80293DA0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98A3667-72BC-5227-B47D-B689897F9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801B245-CAAD-DF95-1DCE-1BB5BEA5F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64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0E793-14EE-65E8-CA02-454CAE187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822727-F2C2-3AEE-A690-D63F0FD6C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775D66-1F4E-F12B-0BF3-FE967D9C1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937E90-4732-95BE-4EE2-5CD7A8688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DDA28A-5355-B136-5F69-DF3CD4AA5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6D7BD5E-864D-DA60-3FD1-99433DD67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831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ACCA6D-E6B3-45A1-851E-14C3B02D8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531B8D1-4F92-C8F6-D829-A4D908E3BA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C9B4E23-3597-E6AF-137A-29ECB2779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B00F28-A289-A09C-88F9-0715AE1FB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3DC0553-7B34-0654-0CB8-FBFBB2A3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B7A876F-08BA-7A68-9541-18C712E3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623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C932566-BC83-84E8-B104-3826A5093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8F34394-4122-615E-07C0-AA5245BE9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21B992-64C9-2000-41FE-B17466F44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323ED0-EE70-4855-85F5-BE93916F8E46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4D9CF7-55A8-F307-54B4-930552A1E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131804-8106-692B-E3C3-E65C85D03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E473BC-9EB1-41C7-AB28-5DEDC73A1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51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148E05-2917-585D-6EA1-4BEDD9823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374" y="91231"/>
            <a:ext cx="10992256" cy="852352"/>
          </a:xfrm>
        </p:spPr>
        <p:txBody>
          <a:bodyPr>
            <a:normAutofit fontScale="90000"/>
          </a:bodyPr>
          <a:lstStyle/>
          <a:p>
            <a:r>
              <a:rPr lang="fi-FI" b="1" i="1" dirty="0"/>
              <a:t>SÄHKÖMAGNEETTINEN INDUKTIO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F2BB381-0923-469A-2EB7-49EA18A8D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826" y="1050587"/>
            <a:ext cx="12007174" cy="5603132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Muuttuva magneettivuo synnyttää johtimeen sähkökentän, joka aiheuttaa…</a:t>
            </a:r>
          </a:p>
          <a:p>
            <a:pPr marL="742950" indent="-742950" algn="l">
              <a:buAutoNum type="arabicParenR"/>
            </a:pPr>
            <a:r>
              <a:rPr lang="fi-FI" sz="4000" dirty="0"/>
              <a:t>Jännitteen johtimen päiden välille     (induktiojännite u)  sekä</a:t>
            </a:r>
          </a:p>
          <a:p>
            <a:pPr marL="742950" indent="-742950" algn="l">
              <a:buAutoNum type="arabicParenR"/>
            </a:pPr>
            <a:r>
              <a:rPr lang="fi-FI" sz="4000" dirty="0"/>
              <a:t>Virran suljettuun virtapiiriin   (induktiovirta i)</a:t>
            </a:r>
          </a:p>
          <a:p>
            <a:pPr algn="l"/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239732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148E05-2917-585D-6EA1-4BEDD9823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0460" y="91231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F2BB381-0923-469A-2EB7-49EA18A8D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1" y="182669"/>
            <a:ext cx="12114179" cy="6471050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Magneettivuo muuttuu, kun…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Magneettivuon tiheys B muuttuu , tai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Magneetti liikkuu johtimen suhteen , tai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Johdinsilmukan tai käämin asento muuttuu</a:t>
            </a:r>
          </a:p>
          <a:p>
            <a:pPr algn="l"/>
            <a:endParaRPr lang="fi-FI" sz="4000" dirty="0"/>
          </a:p>
          <a:p>
            <a:pPr algn="l"/>
            <a:endParaRPr lang="fi-FI" sz="40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CF099A6-6F4C-3E5B-5D4C-B613993C75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015" y="3040434"/>
            <a:ext cx="5011569" cy="3182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69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148E05-2917-585D-6EA1-4BEDD9823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0460" y="91231"/>
            <a:ext cx="9144000" cy="862080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Lenzin</a:t>
            </a:r>
            <a:r>
              <a:rPr lang="fi-FI" dirty="0"/>
              <a:t> laki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F2BB381-0923-469A-2EB7-49EA18A8D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826" y="1050587"/>
            <a:ext cx="12007174" cy="5603132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Induktiovirta synnyttää myös magneettikentän. </a:t>
            </a:r>
          </a:p>
          <a:p>
            <a:pPr algn="l"/>
            <a:r>
              <a:rPr lang="fi-FI" sz="4000" dirty="0"/>
              <a:t>Induktiovirran (ja magneettikentän) suunta on sellainen, että sen vaikutukset </a:t>
            </a:r>
            <a:r>
              <a:rPr lang="fi-FI" sz="4000" b="1" dirty="0"/>
              <a:t>vastustavat </a:t>
            </a:r>
            <a:r>
              <a:rPr lang="fi-FI" sz="4000" dirty="0"/>
              <a:t>magneettivuon muutosta, josta induktio aiheutuu.</a:t>
            </a:r>
          </a:p>
          <a:p>
            <a:pPr algn="l"/>
            <a:endParaRPr lang="fi-FI" sz="4000" dirty="0"/>
          </a:p>
          <a:p>
            <a:pPr algn="l"/>
            <a:r>
              <a:rPr lang="fi-FI" sz="4000" dirty="0"/>
              <a:t>Johdinsilmukkaan indusoituva virta pyrkii siis pitämään silmukan läpäisevän magneettivuon vakiona.</a:t>
            </a:r>
          </a:p>
        </p:txBody>
      </p:sp>
    </p:spTree>
    <p:extLst>
      <p:ext uri="{BB962C8B-B14F-4D97-AF65-F5344CB8AC3E}">
        <p14:creationId xmlns:p14="http://schemas.microsoft.com/office/powerpoint/2010/main" val="214717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D6E92B-1EB0-1B25-5C84-FBF41B8E4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8630" y="0"/>
            <a:ext cx="9144000" cy="846306"/>
          </a:xfrm>
        </p:spPr>
        <p:txBody>
          <a:bodyPr>
            <a:normAutofit fontScale="90000"/>
          </a:bodyPr>
          <a:lstStyle/>
          <a:p>
            <a:r>
              <a:rPr lang="fi-FI" dirty="0"/>
              <a:t>Induktiivinen kytkentä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BC93F9-F7B6-AA45-F323-9F0C0271D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369" y="846305"/>
            <a:ext cx="11799651" cy="5797685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Käämit ovat induktiivisesti kytkettyjä, jos niiden aiheuttamat magneettivuot kulkevat toistensa läpi.</a:t>
            </a:r>
          </a:p>
          <a:p>
            <a:pPr algn="l"/>
            <a:r>
              <a:rPr lang="fi-FI" sz="4000" dirty="0"/>
              <a:t>Esim.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Muuntaja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Sähköhammasharja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Johdoton akun lataus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Generaattori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FF2CA0A-EDB9-406C-9796-DC732FFA2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6409" y="2110901"/>
            <a:ext cx="5518897" cy="349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4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110</Words>
  <Application>Microsoft Office PowerPoint</Application>
  <PresentationFormat>Laajakuva</PresentationFormat>
  <Paragraphs>20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SÄHKÖMAGNEETTINEN INDUKTIO</vt:lpstr>
      <vt:lpstr>PowerPoint-esitys</vt:lpstr>
      <vt:lpstr>Lenzin laki</vt:lpstr>
      <vt:lpstr>Induktiivinen kytkentä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2</cp:revision>
  <dcterms:created xsi:type="dcterms:W3CDTF">2024-08-19T09:09:49Z</dcterms:created>
  <dcterms:modified xsi:type="dcterms:W3CDTF">2024-08-19T09:51:00Z</dcterms:modified>
</cp:coreProperties>
</file>