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4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01EAFF-B320-96A4-4D77-C971D2E62C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47C4B10-A6F9-E91E-3CFC-24937F984E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F1E963-6BE4-A240-8555-B333C3B0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51FC84-6F67-E0D7-A500-F1C9473D5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3001BA-C976-6381-5E95-B8B43107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601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D5232E-F1A2-7A63-DD60-09378C7C0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BA8F5E3-1752-3A68-BF6B-E2E86E088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2924DB-F1DA-AD93-CB49-89BAF8BD9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B023B3-63CF-78FA-9337-B49CACAB7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036211-396A-3BEC-D5DF-BD1D2A503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116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7BE8177-7361-F110-FEF9-BF569D5BC6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940F8FF-DF43-6465-064D-937D0636D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DC6A92-7387-A58B-1BA2-D3CE62D2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79AD8F-C688-FBAF-0931-90AD1D168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6C37CC-1B38-11D1-C6BB-6520E0147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400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211F9B-2A17-9208-CD3F-16A10C497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32BE82-4861-A3C9-03D0-4C5CD2CAD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034334-085D-046D-FD0B-F694EB924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282169-80E8-3FD9-E1E3-E055E850E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F761DE-4F3D-F20E-C211-B4657A7B4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58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135925-712B-32B1-AD47-F606AA6FE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B1F309-EC96-1546-BE5D-DA33C2437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67630D-4CAA-05A7-0495-4F1DB446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1706DF-62F4-0BB5-A00C-162D99BB1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E104EB-35E5-D048-0695-E6780AEFF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089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670FA6-42D9-5287-E75E-29E0B82B8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B8D61E-A3B3-3E46-8681-73F02FCEF5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76BD0A-5452-4540-D8AF-644294DE0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725A18E-BDD0-5879-B7B6-7701F178C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C6D579-167E-899E-B1DE-6C363EC9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F23525-242E-267C-65FC-2E4C4220E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210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103493-A76D-5AA4-AB9E-C2A2E0AA3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8157DEC-2DC2-C11E-3862-17EF33AE6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D693D10-39CD-1045-7AB3-A857049A0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58087B5-4922-E7DE-D4D3-E2F70D2EDB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312CC54-8692-FE7C-F4F2-8891180FC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2DC40F1-2CE5-DADA-39E7-520B93E92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E64D034-E17F-7065-DA3F-CE083D30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3EFDF60-80D7-199E-AF1C-78538C01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6760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002366-EC72-59F5-B494-3EC29C530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A71D22C-CD52-F821-11D4-7DB9982EB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E66ACAF-AD09-A244-6D8C-E718A0CC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3BD80D3-0469-683B-0E08-3B717B4A2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112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41C53D2-FD00-D86B-144F-827A1D0E0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65BA24B-7CBE-6DBB-FE78-027D55EBB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75485AA-1DF6-36EB-A7CF-2C8C938B6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809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CDFD71-D76F-3A89-CD33-86F6612B9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1E7754-9479-8EDB-0D42-11C49955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619523A-36D5-55A6-AC28-FC8F51461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08524C-4589-2C1A-5FBF-7792D450C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B190CD9-74CB-1ABD-4CEA-A44D025FC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FB9619B-3C08-F968-482A-3737B8DF8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483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BEFEA5-272C-2D68-5531-0900C24FA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63907AD-9767-F760-4516-548E148B65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670D1F3-4FAB-CB32-82A1-456EE7E4A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CA62D5D-FAB2-2721-DAB6-D31D7281C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943364F-3313-2AB0-421C-476D2CEAA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BB9F2D3-C43B-E30C-080F-8720CE912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45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EFA3E42-76D4-D301-5F00-82230D81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9F1E913-950B-58F4-EEF7-19D848FDB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97A051-12E7-6CF9-3089-1628EA7A9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4D5EAC-5ABD-4EB7-B6DB-5D1A15A1A2DB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6831E1-DC4E-AF23-0D8A-48A2C2FFBA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A2E853-305B-D9BB-247C-0D6BF2602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D0814F-3A55-43BF-8036-E1F51CEDDB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68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0661BD-9722-05C5-67BF-D1724BF10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33855"/>
          </a:xfrm>
        </p:spPr>
        <p:txBody>
          <a:bodyPr/>
          <a:lstStyle/>
          <a:p>
            <a:r>
              <a:rPr lang="fi-FI" dirty="0"/>
              <a:t>Magnetismi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277E1B3-D08D-EF59-9353-439B785C5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2101" y="1070043"/>
            <a:ext cx="11682919" cy="5369668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Sähkömagneettisella vuorovaikutuksella on kaksi ilmenemismuotoa: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Sähköinen 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Magneettinen</a:t>
            </a:r>
          </a:p>
          <a:p>
            <a:pPr algn="l"/>
            <a:r>
              <a:rPr lang="fi-FI" sz="4000" dirty="0"/>
              <a:t>Liikkuvan sähkövarauksen ympärillä on sähkökentän lisäksi magneettikenttä.</a:t>
            </a:r>
          </a:p>
          <a:p>
            <a:pPr algn="l"/>
            <a:r>
              <a:rPr lang="fi-FI" sz="4000" dirty="0"/>
              <a:t>Kiihtyvässä liikkeessä oleva varaus lähettää sähkömagneettista säteilyä.</a:t>
            </a:r>
          </a:p>
        </p:txBody>
      </p:sp>
    </p:spTree>
    <p:extLst>
      <p:ext uri="{BB962C8B-B14F-4D97-AF65-F5344CB8AC3E}">
        <p14:creationId xmlns:p14="http://schemas.microsoft.com/office/powerpoint/2010/main" val="422421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2212E9-B503-D6EA-FB9F-3C81EB50B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095"/>
            <a:ext cx="9144000" cy="9727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C07525B-8F74-DE38-F8F2-607A402074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350196"/>
            <a:ext cx="11682919" cy="6215974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Magneettiset ilmiöt johtuvat siis liikkuvista sähkövarauksista, jotka voivat olla esim. </a:t>
            </a:r>
          </a:p>
          <a:p>
            <a:pPr marL="571500" indent="-571500" algn="l">
              <a:buFontTx/>
              <a:buChar char="-"/>
            </a:pPr>
            <a:r>
              <a:rPr lang="fi-FI" sz="4000" dirty="0"/>
              <a:t>Virtapiirissä liikkuvia elektroneja (</a:t>
            </a:r>
            <a:r>
              <a:rPr lang="fi-FI" sz="4000" dirty="0">
                <a:sym typeface="Wingdings" panose="05000000000000000000" pitchFamily="2" charset="2"/>
              </a:rPr>
              <a:t>sähkömagneetti)</a:t>
            </a:r>
            <a:endParaRPr lang="fi-FI" sz="4000" dirty="0"/>
          </a:p>
          <a:p>
            <a:pPr marL="571500" indent="-571500" algn="l">
              <a:buFontTx/>
              <a:buChar char="-"/>
            </a:pPr>
            <a:r>
              <a:rPr lang="fi-FI" sz="4000" dirty="0"/>
              <a:t>Atomin ytimen ympärillä liikkuvia elektroneja       (</a:t>
            </a:r>
            <a:r>
              <a:rPr lang="fi-FI" sz="4000" dirty="0">
                <a:sym typeface="Wingdings" panose="05000000000000000000" pitchFamily="2" charset="2"/>
              </a:rPr>
              <a:t> kestomagneetti)</a:t>
            </a:r>
            <a:endParaRPr lang="fi-FI" sz="4000" dirty="0"/>
          </a:p>
          <a:p>
            <a:pPr marL="571500" indent="-571500" algn="l">
              <a:buFontTx/>
              <a:buChar char="-"/>
            </a:pPr>
            <a:r>
              <a:rPr lang="fi-FI" sz="4000" dirty="0"/>
              <a:t>Hiukkaskiihdyttimessä kulkevia protoneja</a:t>
            </a:r>
          </a:p>
          <a:p>
            <a:pPr marL="571500" indent="-571500" algn="l">
              <a:buFontTx/>
              <a:buChar char="-"/>
            </a:pPr>
            <a:endParaRPr lang="fi-FI" sz="4000" dirty="0"/>
          </a:p>
          <a:p>
            <a:pPr algn="l"/>
            <a:r>
              <a:rPr lang="fi-FI" sz="4000" dirty="0"/>
              <a:t>LUE S. 9-15 JA VASTAA SEURAAVIIN KYSYMYKSIIN</a:t>
            </a:r>
          </a:p>
          <a:p>
            <a:pPr algn="l"/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00269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AAF734-EAE9-ED66-7A03-DAEBD3476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7813" y="91231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414460B-8F95-DF1D-26FB-23DCF0202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282101"/>
            <a:ext cx="11770468" cy="6322979"/>
          </a:xfrm>
        </p:spPr>
        <p:txBody>
          <a:bodyPr>
            <a:normAutofit/>
          </a:bodyPr>
          <a:lstStyle/>
          <a:p>
            <a:pPr marL="742950" indent="-742950" algn="l">
              <a:buAutoNum type="arabicPeriod"/>
            </a:pPr>
            <a:r>
              <a:rPr lang="fi-FI" sz="4000" dirty="0"/>
              <a:t>Mitä tarkoittaa se, että magneetti on dipoli?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Millainen on sähkömagneetti?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Millä nimillä kutsutaan magneetin eri päitä, eli kohtioita?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Millaisia voimia kahden magneetin välillä voi olla?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Miten kompassi toimii?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Miten voit magnetoida rautakappaleen?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Mitä raudalle tapahtuu atomitasolla sen magnetoituessa?</a:t>
            </a:r>
          </a:p>
        </p:txBody>
      </p:sp>
    </p:spTree>
    <p:extLst>
      <p:ext uri="{BB962C8B-B14F-4D97-AF65-F5344CB8AC3E}">
        <p14:creationId xmlns:p14="http://schemas.microsoft.com/office/powerpoint/2010/main" val="1161773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AAF734-EAE9-ED66-7A03-DAEBD3476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7813" y="91231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414460B-8F95-DF1D-26FB-23DCF0202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282101"/>
            <a:ext cx="11770468" cy="6322979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8. Miten raudan magneettisuus voidaan poistaa?</a:t>
            </a:r>
          </a:p>
          <a:p>
            <a:pPr algn="l"/>
            <a:r>
              <a:rPr lang="fi-FI" sz="4000" dirty="0"/>
              <a:t>9. Millaisia ovat ferromagneettiset aineet?</a:t>
            </a:r>
          </a:p>
          <a:p>
            <a:pPr algn="l"/>
            <a:r>
              <a:rPr lang="fi-FI" sz="4000" dirty="0"/>
              <a:t>10. Mitä tarkoitetaan magneettisesti pehmeillä ja kovilla aineilla? </a:t>
            </a:r>
          </a:p>
        </p:txBody>
      </p:sp>
    </p:spTree>
    <p:extLst>
      <p:ext uri="{BB962C8B-B14F-4D97-AF65-F5344CB8AC3E}">
        <p14:creationId xmlns:p14="http://schemas.microsoft.com/office/powerpoint/2010/main" val="571776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136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Office-teema</vt:lpstr>
      <vt:lpstr>Magnetismi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1</cp:revision>
  <dcterms:created xsi:type="dcterms:W3CDTF">2024-08-08T10:34:43Z</dcterms:created>
  <dcterms:modified xsi:type="dcterms:W3CDTF">2024-08-08T11:35:03Z</dcterms:modified>
</cp:coreProperties>
</file>