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605E29-4955-B9E0-10EF-87423E77B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F59BAB7-CB10-8FAA-88B0-8D1F3C3D9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C850CE-0A46-C50D-3236-9C9A9F07B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AAD3C4-4173-A0C8-1F75-A0DF92256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3345942-254C-3787-7C8D-6EF486862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7169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59FFFA-0FCE-E359-0D76-655DA36BF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49EB223-EAD8-DB58-4000-31AFD05FC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1B744D-AD5D-8A45-967A-AF051C199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721A1D1-7021-8CC6-641A-D4E94C833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CA5E2B-7CED-D33A-0241-07E480A4D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2005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DB360AD-AB0B-92C5-EDD9-4935BF2DB4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2388EA3-4BD3-3851-6223-5EB7E3769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8C66EB-25B5-65D2-69E5-3FA9F9686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0A800A-1B8A-B91F-6CE1-AA7336C20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EC0CF1-C7E9-80A6-D049-26F80D436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439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05C589-C4D8-D6A5-9B33-C9067EED8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5DBC3C-3165-F374-47DF-E5D0C65E8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2CF6464-7D93-B535-81B3-43CE0B372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BAD61B-8CD3-45C8-34AE-F28761D26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0F196D-D76F-C036-7A41-123A1BE8F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83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518DD3-10FD-6BD2-0499-50C226036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F468899-6C69-E776-CC5C-722990BCF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3B04F9-DEE2-9DAC-8E79-89EF6432A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691C77-641B-A456-B55B-FA4E56552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FB81BD-D972-9516-6FA7-CE91E39F7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401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59D06C-4B2D-62A3-07AC-E8254C961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599992-4521-FD9C-F805-2ADFED9557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EDC106B-2D13-DDA0-AA35-36949947FC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496C61-8940-4733-ED68-BE5172718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3C3397B-9AE1-5B8D-DEFD-6CDE5CD4F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6B5D8E0-D0D4-5CD5-BB0D-34AF8AFD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82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2C52E0-29EE-8C5D-6F6A-46CCE271C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7DF6293-E55E-0EA5-8187-33D4B5C0B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5E65EC3-76D0-018A-CBE0-A8570AD20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D5DB215-DB3D-F8E6-7B59-C5083995F2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C46E6A5-4BE7-1E6C-D01D-E332AC1E9B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66D6AF3-FF9A-DEE4-AEBB-167E9B4EA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E79F81F-8C96-7D78-396A-553759F38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B78BC22-E6AA-59B3-25AC-BEA356AAC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139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D5F241-D86A-064A-CCDE-397373F64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FE16238-3BF0-AD70-A5AC-AAA571C10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3B9B482-C731-20F7-1092-BA488ED80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44A0493-9C57-83E4-9C88-B4BCB7422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063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C680575-B701-9F5B-E1A9-B85F23348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72A575B-0202-C1F8-7DC2-37A512DA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848850C-C123-6A08-322F-63458FDCE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8763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FA6383-3DF4-4427-3CF8-5677B8FC1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267E61-6819-6FE0-24EB-E34C1C9B0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2036A3F-0788-95D7-7ED3-75690AC00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CF7489B-69CC-C3D4-EE0F-B3F90A17C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CEB544D-A5DF-8CDC-91DE-DBC145E34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256527E-B928-82E0-3A48-646421444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71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FE09F3-CDD2-CAC0-9D03-F0382F939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9384E0F-9263-0B8E-005B-8FDC930A38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21E7E15-2CAA-7039-39FD-2062E48D0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B0FE1DE-A9EF-3CB7-D8CC-743E934B9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D599CE3-0F6B-7796-0FA7-0CC1C2E11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D09C032-FB26-07B3-7366-E359B924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508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D52512E-C2AE-35C6-418B-E742D8F7D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683908-1224-76AE-C1B4-2EBBB147F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779667-C116-790F-32EB-5ED4947C77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BD645A-5BAA-4B8C-AE24-935CE2803EB7}" type="datetimeFigureOut">
              <a:rPr lang="fi-FI" smtClean="0"/>
              <a:t>11.8.2024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D3C280-B0D2-88DE-5BD4-EA68105F14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655544-9B24-5F98-9FAB-89E8931B4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749ECF-34ED-4467-B595-CAD7736522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281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0B33DA-1FEB-256F-095A-715CD1604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53311"/>
          </a:xfrm>
        </p:spPr>
        <p:txBody>
          <a:bodyPr/>
          <a:lstStyle/>
          <a:p>
            <a:r>
              <a:rPr lang="fi-FI" dirty="0"/>
              <a:t>Magneettinen voima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A5B0C10-2268-8844-A318-A8CD4ACA1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915" y="953311"/>
            <a:ext cx="11916383" cy="5719863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Magneettikentässä liikkuvaan varaukseen kohdistuu magneettinen voima, jos…</a:t>
            </a:r>
          </a:p>
          <a:p>
            <a:pPr algn="l"/>
            <a:r>
              <a:rPr lang="fi-FI" sz="4000" dirty="0"/>
              <a:t>varauksen liikesuunta poikkeaa</a:t>
            </a:r>
          </a:p>
          <a:p>
            <a:pPr algn="l"/>
            <a:r>
              <a:rPr lang="fi-FI" sz="4000" dirty="0"/>
              <a:t>magneettikentän suunnasta!  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2065675-460E-D2D2-7EC0-0DA8DA819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8550" y="2418686"/>
            <a:ext cx="4730885" cy="3786244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A8BDDAEB-4B48-5A63-9B88-CD56BD297F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12306"/>
            <a:ext cx="744855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42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2541D5-5118-D3A4-189F-2C7E048AE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719" y="0"/>
            <a:ext cx="9144000" cy="16537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7ADD9AE-1961-E1AC-9402-B96FD15FD8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009" y="340468"/>
            <a:ext cx="11819106" cy="628406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i-FI" sz="4000" dirty="0"/>
              <a:t>Voiman suunta päätellään oikean käden säännöllä.</a:t>
            </a:r>
          </a:p>
          <a:p>
            <a:pPr algn="l"/>
            <a:endParaRPr lang="fi-FI" sz="4000" dirty="0"/>
          </a:p>
          <a:p>
            <a:pPr algn="l"/>
            <a:endParaRPr lang="fi-FI" sz="4000" dirty="0"/>
          </a:p>
          <a:p>
            <a:pPr algn="l"/>
            <a:endParaRPr lang="fi-FI" sz="4000" dirty="0"/>
          </a:p>
          <a:p>
            <a:pPr algn="l"/>
            <a:endParaRPr lang="fi-FI" sz="4000" dirty="0"/>
          </a:p>
          <a:p>
            <a:pPr algn="l"/>
            <a:endParaRPr lang="fi-FI" sz="4000" dirty="0"/>
          </a:p>
          <a:p>
            <a:pPr algn="l"/>
            <a:endParaRPr lang="fi-FI" sz="4000" dirty="0"/>
          </a:p>
          <a:p>
            <a:pPr algn="l"/>
            <a:endParaRPr lang="fi-FI" sz="4000" dirty="0"/>
          </a:p>
          <a:p>
            <a:pPr algn="l"/>
            <a:endParaRPr lang="fi-FI" sz="4000" dirty="0"/>
          </a:p>
          <a:p>
            <a:pPr algn="l"/>
            <a:r>
              <a:rPr lang="fi-FI" sz="4000" dirty="0"/>
              <a:t>Negatiiviselle varaukselle voiman suunta on vastakkainen!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C4600E2-714A-FBF1-832F-99589085D5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181" y="947397"/>
            <a:ext cx="4448175" cy="423862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86CBAD79-8703-16BF-DC01-4EF01601A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5430" y="1115134"/>
            <a:ext cx="3665301" cy="407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78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2541D5-5118-D3A4-189F-2C7E048AE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719" y="0"/>
            <a:ext cx="9144000" cy="16537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7ADD9AE-1961-E1AC-9402-B96FD15FD8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566" y="286966"/>
            <a:ext cx="11819106" cy="6284068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Jos varaus liikkuu kohtisuoraan magneettikenttää vastaan, on siihen kohdistuvan voiman suuruus…</a:t>
            </a:r>
          </a:p>
          <a:p>
            <a:pPr algn="l"/>
            <a:r>
              <a:rPr lang="fi-FI" sz="5400" b="1" dirty="0"/>
              <a:t>F=</a:t>
            </a:r>
            <a:r>
              <a:rPr lang="fi-FI" sz="5400" b="1" dirty="0" err="1"/>
              <a:t>QvB</a:t>
            </a:r>
            <a:endParaRPr lang="fi-FI" sz="4000" b="1" dirty="0"/>
          </a:p>
          <a:p>
            <a:pPr algn="l"/>
            <a:r>
              <a:rPr lang="fi-FI" sz="4000" dirty="0"/>
              <a:t>Q=varauksen itseisarvo coulombeina (C)</a:t>
            </a:r>
          </a:p>
          <a:p>
            <a:pPr algn="l"/>
            <a:r>
              <a:rPr lang="fi-FI" sz="4000" dirty="0"/>
              <a:t>v= varauksen liikenopeus (m/s)</a:t>
            </a:r>
          </a:p>
          <a:p>
            <a:pPr algn="l"/>
            <a:r>
              <a:rPr lang="fi-FI" sz="4000" dirty="0"/>
              <a:t>B= magneettivuon tiheys tesloina (T)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DB147F63-836A-D5A0-4832-1AD73BEDE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4097" y="3074954"/>
            <a:ext cx="2939244" cy="3783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869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2541D5-5118-D3A4-189F-2C7E048AE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719" y="0"/>
            <a:ext cx="9144000" cy="16537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7ADD9AE-1961-E1AC-9402-B96FD15FD8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375" y="286966"/>
            <a:ext cx="11819106" cy="6284068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Jos varauksen nopeuden ja magneettikentän välinen kulma ei ole suora…</a:t>
            </a:r>
          </a:p>
          <a:p>
            <a:pPr algn="l"/>
            <a:r>
              <a:rPr lang="fi-FI" sz="4000" dirty="0"/>
              <a:t>Lasketaan voima nopeuden</a:t>
            </a:r>
          </a:p>
          <a:p>
            <a:pPr algn="l"/>
            <a:r>
              <a:rPr lang="fi-FI" sz="4000" dirty="0"/>
              <a:t>magneettikenttää vastaan</a:t>
            </a:r>
          </a:p>
          <a:p>
            <a:pPr algn="l"/>
            <a:r>
              <a:rPr lang="fi-FI" sz="4000" dirty="0"/>
              <a:t>kohtisuoran komponentin</a:t>
            </a:r>
          </a:p>
          <a:p>
            <a:pPr algn="l"/>
            <a:r>
              <a:rPr lang="fi-FI" sz="4000" dirty="0"/>
              <a:t>avulla. </a:t>
            </a:r>
          </a:p>
          <a:p>
            <a:pPr algn="l"/>
            <a:endParaRPr lang="fi-FI" sz="4000" dirty="0"/>
          </a:p>
          <a:p>
            <a:pPr algn="l"/>
            <a:r>
              <a:rPr lang="fi-FI" sz="4000" dirty="0"/>
              <a:t>Silloin </a:t>
            </a:r>
            <a:r>
              <a:rPr lang="fi-FI" sz="4000" b="1" dirty="0"/>
              <a:t>F=</a:t>
            </a:r>
            <a:r>
              <a:rPr lang="fi-FI" sz="4000" b="1" dirty="0" err="1"/>
              <a:t>QvBsin</a:t>
            </a:r>
            <a:r>
              <a:rPr lang="fi-FI" sz="4000" b="1" dirty="0"/>
              <a:t>α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966F813-3C24-AEAD-3731-05C9C28415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7106" y="854515"/>
            <a:ext cx="3822665" cy="282678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904285D0-6531-CAF8-2E29-DDE7FEAEC5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6825" y="3585167"/>
            <a:ext cx="3189788" cy="321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449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2541D5-5118-D3A4-189F-2C7E048AE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719" y="0"/>
            <a:ext cx="9144000" cy="16537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7ADD9AE-1961-E1AC-9402-B96FD15FD8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009" y="340468"/>
            <a:ext cx="11819106" cy="6284068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Kun varattu hiukkanen tulee kohtisuoraan homogeeniseen magneettikenttään…</a:t>
            </a:r>
          </a:p>
          <a:p>
            <a:pPr algn="l"/>
            <a:r>
              <a:rPr lang="fi-FI" sz="4000" dirty="0"/>
              <a:t>Joutuu se ympyräliikkeeseen.</a:t>
            </a:r>
          </a:p>
          <a:p>
            <a:pPr algn="l"/>
            <a:r>
              <a:rPr lang="fi-FI" sz="4000" dirty="0"/>
              <a:t>Magneettinen voima </a:t>
            </a:r>
            <a:r>
              <a:rPr lang="fi-FI" sz="4000" dirty="0" err="1"/>
              <a:t>F</a:t>
            </a:r>
            <a:r>
              <a:rPr lang="fi-FI" sz="4000" baseline="-25000" dirty="0" err="1"/>
              <a:t>m</a:t>
            </a:r>
            <a:r>
              <a:rPr lang="fi-FI" sz="4000" dirty="0"/>
              <a:t> on </a:t>
            </a:r>
          </a:p>
          <a:p>
            <a:pPr algn="l"/>
            <a:r>
              <a:rPr lang="fi-FI" sz="4000" dirty="0"/>
              <a:t>keskeisvoima. </a:t>
            </a:r>
          </a:p>
          <a:p>
            <a:pPr algn="l"/>
            <a:r>
              <a:rPr lang="fi-FI" sz="4000" dirty="0"/>
              <a:t>Varauksella on keskeis-</a:t>
            </a:r>
          </a:p>
          <a:p>
            <a:pPr algn="l"/>
            <a:r>
              <a:rPr lang="fi-FI" sz="4000" dirty="0"/>
              <a:t>kiihtyvyys a</a:t>
            </a:r>
            <a:r>
              <a:rPr lang="fi-FI" sz="4000" baseline="-25000" dirty="0"/>
              <a:t>n</a:t>
            </a:r>
          </a:p>
          <a:p>
            <a:pPr algn="l"/>
            <a:endParaRPr lang="fi-FI" sz="4000" dirty="0"/>
          </a:p>
          <a:p>
            <a:pPr algn="l"/>
            <a:endParaRPr lang="fi-FI" sz="40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C71B794-7BCF-3AC1-0386-9316B94830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5036" y="1387002"/>
            <a:ext cx="5457825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20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2541D5-5118-D3A4-189F-2C7E048AE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719" y="0"/>
            <a:ext cx="9144000" cy="16537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7ADD9AE-1961-E1AC-9402-B96FD15FD8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009" y="340468"/>
            <a:ext cx="11819106" cy="6284068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Dynamiikan peruslain mukaan varauksen rataehto…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FECB8C7-BC79-17BC-6099-E47AF10C8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009" y="1004185"/>
            <a:ext cx="8037437" cy="5377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29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125</Words>
  <Application>Microsoft Office PowerPoint</Application>
  <PresentationFormat>Laajakuva</PresentationFormat>
  <Paragraphs>33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Magneettinen voima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2</cp:revision>
  <dcterms:created xsi:type="dcterms:W3CDTF">2024-08-11T08:33:54Z</dcterms:created>
  <dcterms:modified xsi:type="dcterms:W3CDTF">2024-08-11T09:36:17Z</dcterms:modified>
</cp:coreProperties>
</file>