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9" autoAdjust="0"/>
    <p:restoredTop sz="94660"/>
  </p:normalViewPr>
  <p:slideViewPr>
    <p:cSldViewPr snapToGrid="0">
      <p:cViewPr varScale="1">
        <p:scale>
          <a:sx n="79" d="100"/>
          <a:sy n="79" d="100"/>
        </p:scale>
        <p:origin x="619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397642-6123-3A48-EA41-9A6DF521B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F5B0083-E919-CC1C-E680-A5FF306A13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B2CE78-4000-7DB4-4F8C-F2220CDAF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91E78-C86D-4EBA-A9B6-CAFAE0801AC4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28057D-25E3-2D8F-10C5-BC3AA8DC5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60E5A2-4163-F13E-0211-C8AD7A3B5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30490-8CDA-4FBC-B0E6-B227BC3937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7639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ADFAB0-0907-F418-1464-B8F8560BD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4B0FE3F-557B-B379-B531-3A30C655C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2FFA90F-B63F-3EF0-2FFF-84FE90EB6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91E78-C86D-4EBA-A9B6-CAFAE0801AC4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DAFDC9F-E5DB-F16D-67D0-0B42D67A4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8795C3-DEFA-174C-4FF8-4BC9ADB8C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30490-8CDA-4FBC-B0E6-B227BC3937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4921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4204CC1-1F2D-47F4-CBF1-1AD933015D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27DA726-720D-F3D8-D783-090F3B081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D90C66-8215-7893-1550-4F56DD97E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91E78-C86D-4EBA-A9B6-CAFAE0801AC4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E9ADD7-C171-5F3D-88E0-29F9FD208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2C9577-BFA8-6DEF-5269-776940310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30490-8CDA-4FBC-B0E6-B227BC3937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0643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0AB41A-7FBB-67CB-178F-C068F03C5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F9907B-3CBC-45AB-8B27-A928E32A4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283801-4B7B-5D04-B2C0-3DD15637D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91E78-C86D-4EBA-A9B6-CAFAE0801AC4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FDDE33-FC95-BE25-E1FB-6C3269DEE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A55162-F9EB-C9A5-5E1B-B5108007E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30490-8CDA-4FBC-B0E6-B227BC3937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2215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3A613C-9D00-EB2F-64C5-4CF6F8315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7EBF508-FC9E-FAF6-1E76-B8ABCC0B3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AD361A-8E22-B39A-67D8-1568151B7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91E78-C86D-4EBA-A9B6-CAFAE0801AC4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66B2F4E-92EF-8D5B-EB8F-B80852CFB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C76AB5-9DE7-6801-E78F-E4045ECBE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30490-8CDA-4FBC-B0E6-B227BC3937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8924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7B98E6-7EA1-F075-5074-1B04631E6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F258AC-F036-93DA-CD58-D8DD09FECD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F951369-DD27-A5C2-EE80-08FE183D6A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BE77E27-0D09-1C92-5370-48689AD45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91E78-C86D-4EBA-A9B6-CAFAE0801AC4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232BF11-9EF9-D86C-FFF3-909A77EC5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37DD8D-0F40-9414-004A-6EF69D88F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30490-8CDA-4FBC-B0E6-B227BC3937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016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85F9AE-84E6-DDBB-E4B5-8DACBA1AB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89547D-D44B-D40B-2687-31C9F4E20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3063332-2C32-8C22-F968-91F90AE150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F939AC8-466E-F5B1-09B5-91B81E57C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E5BB073-4EF1-F61E-112C-B95AEE9F64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F1E4F4D-F0EE-6FFF-4E33-F3FC1CAD6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91E78-C86D-4EBA-A9B6-CAFAE0801AC4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06DFB96-8F3C-98B9-9E33-DD80DFDE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E46F582-119C-8123-F123-1390EC62F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30490-8CDA-4FBC-B0E6-B227BC3937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633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2A2FC3-F97C-8076-C098-940C4D28E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9BE5074-8E9E-F75D-76D9-581C1F350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91E78-C86D-4EBA-A9B6-CAFAE0801AC4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5F71DB0-8996-3B5C-3F71-3749814C1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22012F8-113F-7604-FD6F-A7DAE0F1D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30490-8CDA-4FBC-B0E6-B227BC3937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9184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1839563-A4CB-3DCA-0550-207BF7815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91E78-C86D-4EBA-A9B6-CAFAE0801AC4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97711F1-E490-0159-8397-DBC754A03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04B7C87-3219-06BF-5777-1A6E4C992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30490-8CDA-4FBC-B0E6-B227BC3937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1851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167874-B30E-1064-F115-CD3746542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09FF47-FBAE-CA02-CEF9-2FCD01A26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4413A5E-6D4E-0B2A-D313-2E6A8C4ACC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C193C08-A4F0-CCC5-A3CA-87AA1F3FD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91E78-C86D-4EBA-A9B6-CAFAE0801AC4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6C42052-38A6-1B39-B410-DD1009E96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54E474E-692B-73FB-F0FD-8A26B2000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30490-8CDA-4FBC-B0E6-B227BC3937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2235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6D43C9-1796-B061-A4F9-D6476118F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F24F1CB-7A7D-D3C6-A5E0-1A45408D20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4FDBBD8-EE08-C4F7-AEEB-B878D80C0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B8638CF-EED1-5C01-3DEB-090E8846D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91E78-C86D-4EBA-A9B6-CAFAE0801AC4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BDD4A21-A1F2-1BFB-271E-4A3A7C46F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573747F-4AD5-5880-E2DF-7964935A0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30490-8CDA-4FBC-B0E6-B227BC3937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694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DF2C645-7AFA-EECE-F74E-A3DA3C796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701D80C-4F6D-F61A-46D8-8A35990A9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83ED4DA-497E-6D00-8BDF-039A7EE76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C91E78-C86D-4EBA-A9B6-CAFAE0801AC4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5840F2C-8B8F-E8D0-E5F9-C1EF60B8D6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60643A-6B3F-A83A-615E-B7B595EA48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330490-8CDA-4FBC-B0E6-B227BC3937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918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28FFF4-DBD1-2D08-D769-BE5B4710A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187" y="75883"/>
            <a:ext cx="11848290" cy="808037"/>
          </a:xfrm>
        </p:spPr>
        <p:txBody>
          <a:bodyPr>
            <a:normAutofit fontScale="90000"/>
          </a:bodyPr>
          <a:lstStyle/>
          <a:p>
            <a:r>
              <a:rPr lang="fi-FI" dirty="0"/>
              <a:t>Liikkuva suora johdin magneettikentässä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BB13E8E-0561-D842-CE51-6B4A97F070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75359"/>
            <a:ext cx="12192000" cy="5806757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Suora johdin liikkuu magneetti-</a:t>
            </a:r>
          </a:p>
          <a:p>
            <a:pPr algn="l"/>
            <a:r>
              <a:rPr lang="fi-FI" sz="4000" dirty="0"/>
              <a:t>kentässä siten, että…</a:t>
            </a:r>
          </a:p>
          <a:p>
            <a:pPr algn="l"/>
            <a:endParaRPr lang="fi-FI" sz="4000" dirty="0"/>
          </a:p>
          <a:p>
            <a:pPr algn="l"/>
            <a:endParaRPr lang="fi-FI" sz="4000" dirty="0"/>
          </a:p>
          <a:p>
            <a:pPr algn="l"/>
            <a:r>
              <a:rPr lang="fi-FI" sz="4000" dirty="0"/>
              <a:t>Johtimen päiden välille</a:t>
            </a:r>
          </a:p>
          <a:p>
            <a:pPr algn="l"/>
            <a:r>
              <a:rPr lang="fi-FI" sz="4000" dirty="0"/>
              <a:t>indusoituu lähdejännite</a:t>
            </a:r>
          </a:p>
          <a:p>
            <a:pPr algn="l"/>
            <a:r>
              <a:rPr lang="fi-FI" sz="5400" b="1" dirty="0"/>
              <a:t>e=</a:t>
            </a:r>
            <a:r>
              <a:rPr lang="fi-FI" sz="5400" b="1" dirty="0" err="1"/>
              <a:t>lvB</a:t>
            </a:r>
            <a:r>
              <a:rPr lang="fi-FI" sz="5400" b="1" dirty="0"/>
              <a:t>    </a:t>
            </a:r>
            <a:r>
              <a:rPr lang="fi-FI" sz="4000" dirty="0"/>
              <a:t>kun </a:t>
            </a:r>
            <a:endParaRPr lang="fi-FI" sz="5400" b="1" dirty="0"/>
          </a:p>
          <a:p>
            <a:pPr algn="l"/>
            <a:endParaRPr lang="fi-FI" sz="40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B8E556C8-19BD-63EC-1B74-8CA9AE59F1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731" y="2529192"/>
            <a:ext cx="5150285" cy="735755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E782AF0B-A60F-70C7-E608-53C62D9146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6776" y="883920"/>
            <a:ext cx="3733800" cy="6096000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487DF8A2-FB29-1397-6415-E1DD6A07FB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4122" y="5155051"/>
            <a:ext cx="2407973" cy="727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702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28FFF4-DBD1-2D08-D769-BE5B4710A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5883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BB13E8E-0561-D842-CE51-6B4A97F070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7323"/>
            <a:ext cx="12192000" cy="6614794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Jos kohtisuoruusehto ei toteudu, tehdään laskut sellaisilla projektioilla, jotka toteuttavat kohtisuoruusehdon.</a:t>
            </a:r>
          </a:p>
          <a:p>
            <a:pPr algn="l"/>
            <a:endParaRPr lang="fi-FI" sz="40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7CC5A75-2C8C-0360-4B13-E58B0C258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0879" y="1755497"/>
            <a:ext cx="8075295" cy="471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224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28FFF4-DBD1-2D08-D769-BE5B4710A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5883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BB13E8E-0561-D842-CE51-6B4A97F070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7323"/>
            <a:ext cx="12192000" cy="6614794"/>
          </a:xfrm>
        </p:spPr>
        <p:txBody>
          <a:bodyPr>
            <a:normAutofit/>
          </a:bodyPr>
          <a:lstStyle/>
          <a:p>
            <a:pPr algn="l"/>
            <a:endParaRPr lang="fi-FI" sz="40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8A0E27E-6C83-1403-FBDA-7BE387F799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75" y="376237"/>
            <a:ext cx="9620250" cy="610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993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28FFF4-DBD1-2D08-D769-BE5B4710A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5883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9BB13E8E-0561-D842-CE51-6B4A97F07037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67323"/>
                <a:ext cx="12192000" cy="6614794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4000" dirty="0"/>
                  <a:t>Magneettikentässä liikkuvaan johtimeen indusoituva lähdejännite synnyttää suljettuun virtapiiriin sähkövirran</a:t>
                </a:r>
              </a:p>
              <a:p>
                <a:pPr algn="l"/>
                <a:endParaRPr lang="fi-FI" sz="4000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sz="4000" b="1" i="1" smtClean="0"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fi-FI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4000" b="1" i="1" smtClean="0">
                              <a:latin typeface="Cambria Math" panose="02040503050406030204" pitchFamily="18" charset="0"/>
                            </a:rPr>
                            <m:t>𝒆</m:t>
                          </m:r>
                        </m:num>
                        <m:den>
                          <m:r>
                            <a:rPr lang="fi-FI" sz="4000" b="1" i="1" smtClean="0">
                              <a:latin typeface="Cambria Math" panose="02040503050406030204" pitchFamily="18" charset="0"/>
                            </a:rPr>
                            <m:t>𝑹</m:t>
                          </m:r>
                        </m:den>
                      </m:f>
                      <m:r>
                        <a:rPr lang="fi-FI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4000" b="1" i="1" smtClean="0">
                              <a:latin typeface="Cambria Math" panose="02040503050406030204" pitchFamily="18" charset="0"/>
                            </a:rPr>
                            <m:t>𝒍𝒗𝑩</m:t>
                          </m:r>
                        </m:num>
                        <m:den>
                          <m:r>
                            <a:rPr lang="fi-FI" sz="4000" b="1" i="1" smtClean="0">
                              <a:latin typeface="Cambria Math" panose="02040503050406030204" pitchFamily="18" charset="0"/>
                            </a:rPr>
                            <m:t>𝑹</m:t>
                          </m:r>
                        </m:den>
                      </m:f>
                    </m:oMath>
                  </m:oMathPara>
                </a14:m>
                <a:endParaRPr lang="fi-FI" sz="4000" b="1" dirty="0"/>
              </a:p>
              <a:p>
                <a:pPr algn="l"/>
                <a:endParaRPr lang="fi-FI" sz="4000" b="1" dirty="0"/>
              </a:p>
              <a:p>
                <a:pPr algn="l"/>
                <a:r>
                  <a:rPr lang="fi-FI" sz="4000" dirty="0"/>
                  <a:t>R=resistanssi</a:t>
                </a:r>
              </a:p>
              <a:p>
                <a:pPr algn="l"/>
                <a:endParaRPr lang="fi-FI" sz="4000" dirty="0"/>
              </a:p>
            </p:txBody>
          </p:sp>
        </mc:Choice>
        <mc:Fallback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9BB13E8E-0561-D842-CE51-6B4A97F070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67323"/>
                <a:ext cx="12192000" cy="6614794"/>
              </a:xfrm>
              <a:blipFill>
                <a:blip r:embed="rId2"/>
                <a:stretch>
                  <a:fillRect l="-1750" t="-248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E0B65E69-995A-CC61-20C7-47901DD72E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8340" y="1571522"/>
            <a:ext cx="5155660" cy="4043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7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28FFF4-DBD1-2D08-D769-BE5B4710A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5883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BB13E8E-0561-D842-CE51-6B4A97F070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7323"/>
            <a:ext cx="12192000" cy="6614794"/>
          </a:xfrm>
        </p:spPr>
        <p:txBody>
          <a:bodyPr>
            <a:normAutofit/>
          </a:bodyPr>
          <a:lstStyle/>
          <a:p>
            <a:pPr algn="l"/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1342542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53</Words>
  <Application>Microsoft Office PowerPoint</Application>
  <PresentationFormat>Laajakuva</PresentationFormat>
  <Paragraphs>14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Cambria Math</vt:lpstr>
      <vt:lpstr>Office-teema</vt:lpstr>
      <vt:lpstr>Liikkuva suora johdin magneettikentässä</vt:lpstr>
      <vt:lpstr>PowerPoint-esitys</vt:lpstr>
      <vt:lpstr>PowerPoint-esitys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2</cp:revision>
  <dcterms:created xsi:type="dcterms:W3CDTF">2024-08-21T05:51:34Z</dcterms:created>
  <dcterms:modified xsi:type="dcterms:W3CDTF">2024-08-21T06:51:15Z</dcterms:modified>
</cp:coreProperties>
</file>