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A7A475-C38C-E3B7-C9A3-BC7EC9EA01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81A23CE-AC9C-941A-575E-7778630B3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2DCE5F-B379-CB47-CDDC-CE7EA335C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8709EF-A437-90FE-6DA1-EB85A9F2C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6A8C7A-B269-AFCB-E864-CBBC0C6F0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5661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73FB80-E83A-A124-CF1B-6ED942B7E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17A43CE-708E-D1CA-8F60-DA85414A0E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19CA78-B7AD-FBBC-9DC5-ED3ACAB8E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2AE219-E049-5E0D-818E-271D45B4D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E30653-D9CF-3F2E-4561-C0BC23693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338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C819BFE-D28C-1D47-F8D1-CA4EBA17F0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0D455D6-6DF5-8494-0512-687466E22D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9CC3CC-15D0-0AD5-AE45-6091BD614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6B765F-A1E8-2CBE-9D44-D42E929D0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D84EEE-9DB9-DA88-B78F-38DC2566C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523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011555-34A0-7EA2-DE4D-FA1AEC9AD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A7F518-510B-4318-24CE-8D52B344D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BC957F-3C75-FEB5-FA14-D58B802C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DEFB42-2A7B-8891-630C-91D9DFCFB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893A53-6FC9-8C00-FCDF-AD6B3E606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244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8CD7C0-B764-2E27-BAB2-D5A1671E8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ABD275-5BF5-E681-EF88-23E7390D8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6D61CB-0DFC-F21D-DA69-6ADE7E368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A85F91-603B-A451-F954-94415D9A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9BCF1D-94CE-ABE4-B60D-7D7E3E03F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993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F6D4F0-6BBE-A5EB-9620-AD4C26E9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C270C6-1538-D9AC-3071-561610C103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D4588FE-39E6-86BF-A84D-36CA3BA2D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C687A4-CAE5-5CDE-FAE8-5AB28E28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C748387-CFD6-33D1-2854-DB6EB5F28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F910295-861E-1F03-F1CE-37C5C143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762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5BB7F9-354B-DF13-098C-5AB0910D1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75256F-3C82-F463-D5C5-EB021BB6E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D2CA915-B279-A4D5-73AB-D33017B77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A74887B-FDCB-48B1-993E-4E0B30D82A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81AABD3-BB4F-3248-F574-3E2DB6D1B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8E0F052-E455-4848-5B8F-C87E28FF4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47C9AC7-5EAB-D70C-3DEA-B6E36C259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A584530-EC16-8882-EE71-F8F3F71DD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75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AAC7BC-E02C-515F-9F16-14E1463CD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19B395B-941A-AAFF-062A-98E87C69E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CF062E3-AE9B-458A-DA60-1D814500F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315229F-459D-AE42-8B04-A9F1D3B20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221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1DCF554-0151-E656-99FD-501D98B5C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C002FE3-1AAB-48D9-EE71-3641921AA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3DAD606-11E4-CC3A-F34E-0D2A9AB86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0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AD5DE5-192D-6422-EA85-A673158C8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EB332-3DBE-91A3-C429-76E2CD81C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7C7D107-040C-E370-B28C-74C7D2E0C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099F787-E476-EA44-59C9-D2CF13A1C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AAAD711-9B6E-B715-B41F-8389B0FA6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5D2192-A1F0-42ED-C1A5-28492CD89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204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36D8AF-C24C-3265-0407-CAAF89647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C245665-4988-F13E-CFDE-913D4E21D4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E1F3147-5D13-67F6-833D-2E787A31B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97CFBCE-55EF-B0D9-A193-96E9E4775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F3422B6-A5FC-B83C-8156-A333AD64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E8AC7F-A06B-1CEA-C59B-40AC55FC8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836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6467A08-BDC1-569C-D28A-FE1030D44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C710CD-171B-1940-C946-70219CD0D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0C6A26-4639-A1A7-6BAC-3BA835AD08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08FCD7-89C4-4695-84E0-510E350A5BD2}" type="datetimeFigureOut">
              <a:rPr lang="fi-FI" smtClean="0"/>
              <a:t>23.11.2024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3B3C86-BA08-5E02-639D-3609E6B26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B56C5D-19A5-EC48-8018-EE01F11AA7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786B39-8A94-4D9F-A095-FB33A183C6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44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A7FF6D-AE0C-B099-45E9-74667BBDF8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8022"/>
            <a:ext cx="9144000" cy="841348"/>
          </a:xfrm>
        </p:spPr>
        <p:txBody>
          <a:bodyPr>
            <a:normAutofit fontScale="90000"/>
          </a:bodyPr>
          <a:lstStyle/>
          <a:p>
            <a:r>
              <a:rPr lang="fi-FI" dirty="0"/>
              <a:t>TASAINEN 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DCECBD6-DEA9-D538-BA2F-66A63C3F3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931" y="1094282"/>
            <a:ext cx="12087069" cy="5645696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Tasaisessa liikkeessä </a:t>
            </a:r>
            <a:r>
              <a:rPr lang="fi-FI" sz="3600" dirty="0"/>
              <a:t>oleva kappale etenee…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Yhtä pitkät matkat samanpituisilla aikaväleillä. </a:t>
            </a:r>
            <a:r>
              <a:rPr lang="fi-FI" dirty="0"/>
              <a:t>(eli joka sekunti)</a:t>
            </a:r>
            <a:endParaRPr lang="fi-FI" sz="3600" dirty="0"/>
          </a:p>
          <a:p>
            <a:pPr marL="742950" indent="-742950" algn="l">
              <a:buAutoNum type="arabicParenR"/>
            </a:pPr>
            <a:r>
              <a:rPr lang="fi-FI" sz="3600" dirty="0"/>
              <a:t>Suoraviivaisesti</a:t>
            </a:r>
          </a:p>
          <a:p>
            <a:pPr algn="l"/>
            <a:r>
              <a:rPr lang="fi-FI" sz="3600" dirty="0"/>
              <a:t>Silloin </a:t>
            </a:r>
            <a:r>
              <a:rPr lang="fi-FI" sz="3600" b="1" dirty="0"/>
              <a:t>nopeus on vakio</a:t>
            </a:r>
            <a:r>
              <a:rPr lang="fi-FI" sz="3600" dirty="0"/>
              <a:t>.</a:t>
            </a:r>
          </a:p>
          <a:p>
            <a:pPr algn="l"/>
            <a:endParaRPr lang="fi-FI" sz="3600" dirty="0"/>
          </a:p>
          <a:p>
            <a:pPr algn="l"/>
            <a:r>
              <a:rPr lang="fi-FI" sz="3600" b="1" dirty="0"/>
              <a:t>Esim. </a:t>
            </a:r>
            <a:r>
              <a:rPr lang="fi-FI" sz="3600" dirty="0"/>
              <a:t>Vaunu liikkuu ilmatyynyradalla ja törmää seinään. Piirrä vaunun liikkeen kuvaaja </a:t>
            </a:r>
            <a:r>
              <a:rPr lang="fi-FI" sz="3600" dirty="0" err="1"/>
              <a:t>t,x</a:t>
            </a:r>
            <a:r>
              <a:rPr lang="fi-FI" sz="3600" dirty="0"/>
              <a:t>-  ja </a:t>
            </a:r>
            <a:r>
              <a:rPr lang="fi-FI" sz="3600" dirty="0" err="1"/>
              <a:t>t,v</a:t>
            </a:r>
            <a:r>
              <a:rPr lang="fi-FI" sz="3600" dirty="0"/>
              <a:t>-koordinaatistoon.</a:t>
            </a:r>
          </a:p>
          <a:p>
            <a:pPr algn="l"/>
            <a:r>
              <a:rPr lang="fi-FI" dirty="0"/>
              <a:t>( Aineisto löytyy </a:t>
            </a:r>
            <a:r>
              <a:rPr lang="fi-FI" dirty="0" err="1"/>
              <a:t>pedanetista</a:t>
            </a:r>
            <a:r>
              <a:rPr lang="fi-FI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171411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24FB4-618F-DD22-C468-5D4B0B1B4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10E24500-CDC2-895D-3ECC-F06F87DE4A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0"/>
            <a:ext cx="12192000" cy="6739978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				</a:t>
            </a:r>
            <a:r>
              <a:rPr lang="fi-FI" sz="3600" b="1" dirty="0" err="1"/>
              <a:t>t,x</a:t>
            </a:r>
            <a:r>
              <a:rPr lang="fi-FI" sz="3600" b="1" dirty="0"/>
              <a:t>-koordinaatisto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D34AC43-5169-1699-A373-A6E2C7B7F0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711" y="629588"/>
            <a:ext cx="9358798" cy="6075712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826B6505-8DCC-71A2-E08D-F5BFD5F2D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779" y="4737124"/>
            <a:ext cx="5654730" cy="1109039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C72B1E7A-2E2D-A395-C56D-82A6BD482E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7309" y="1883256"/>
            <a:ext cx="5386756" cy="110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93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3D89C-86F0-F2AA-CF6C-B59B19C33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3F6AE46B-1507-284C-6EFE-F3FCEB33A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0"/>
            <a:ext cx="12192000" cy="6739978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				</a:t>
            </a:r>
            <a:r>
              <a:rPr lang="fi-FI" sz="3600" b="1" dirty="0" err="1"/>
              <a:t>t,v</a:t>
            </a:r>
            <a:r>
              <a:rPr lang="fi-FI" sz="3600" b="1" dirty="0"/>
              <a:t>-koordinaatisto</a:t>
            </a:r>
          </a:p>
          <a:p>
            <a:pPr algn="l"/>
            <a:r>
              <a:rPr lang="fi-FI" sz="3600" dirty="0"/>
              <a:t>					</a:t>
            </a:r>
          </a:p>
          <a:p>
            <a:pPr algn="l"/>
            <a:r>
              <a:rPr lang="fi-FI" sz="3600" dirty="0"/>
              <a:t>					Jos nopeus on vakio, niin kuvaaja</a:t>
            </a:r>
          </a:p>
          <a:p>
            <a:pPr algn="l"/>
            <a:r>
              <a:rPr lang="fi-FI" sz="3600" dirty="0"/>
              <a:t>					on vaakasuora </a:t>
            </a:r>
            <a:r>
              <a:rPr lang="fi-FI" sz="3600" dirty="0" err="1"/>
              <a:t>t,v</a:t>
            </a:r>
            <a:r>
              <a:rPr lang="fi-FI" sz="3600" dirty="0"/>
              <a:t>-koordinaatistossa.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30F925C3-FBF0-9910-1682-E03FAB49D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53" y="337679"/>
            <a:ext cx="3289483" cy="309132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7973B798-15F2-5521-3D97-1FB0C1021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484" y="3539028"/>
            <a:ext cx="3762375" cy="2809875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F7A368C5-48BE-F6B8-3E6F-A6A2577D39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1342" y="3558078"/>
            <a:ext cx="3733800" cy="2828925"/>
          </a:xfrm>
          <a:prstGeom prst="rect">
            <a:avLst/>
          </a:prstGeom>
        </p:spPr>
      </p:pic>
      <p:pic>
        <p:nvPicPr>
          <p:cNvPr id="14" name="Kuva 13">
            <a:extLst>
              <a:ext uri="{FF2B5EF4-FFF2-40B4-BE49-F238E27FC236}">
                <a16:creationId xmlns:a16="http://schemas.microsoft.com/office/drawing/2014/main" id="{2204EAAF-C1F7-6825-A69F-B7E46436EE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6478" y="2934912"/>
            <a:ext cx="6356293" cy="124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850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2C3F7-C96C-B41E-51EE-AB3D98EA6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4C410A97-9917-2210-ADCC-DD663526B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87" y="294968"/>
            <a:ext cx="12074013" cy="6445010"/>
          </a:xfrm>
        </p:spPr>
        <p:txBody>
          <a:bodyPr>
            <a:normAutofit/>
          </a:bodyPr>
          <a:lstStyle/>
          <a:p>
            <a:pPr algn="l"/>
            <a:endParaRPr lang="fi-FI" sz="3600" b="1" dirty="0"/>
          </a:p>
          <a:p>
            <a:pPr algn="l"/>
            <a:endParaRPr lang="fi-FI" sz="3600" b="1" dirty="0"/>
          </a:p>
          <a:p>
            <a:pPr algn="l"/>
            <a:endParaRPr lang="fi-FI" sz="3600" b="1" dirty="0"/>
          </a:p>
          <a:p>
            <a:pPr algn="l"/>
            <a:endParaRPr lang="fi-FI" sz="3600" b="1" dirty="0"/>
          </a:p>
          <a:p>
            <a:pPr algn="l"/>
            <a:endParaRPr lang="fi-FI" sz="3600" b="1" dirty="0"/>
          </a:p>
          <a:p>
            <a:pPr algn="l"/>
            <a:r>
              <a:rPr lang="fi-FI" sz="3600" dirty="0"/>
              <a:t>a)    Nopeus kasvaa, liike eteenpäin.</a:t>
            </a:r>
          </a:p>
          <a:p>
            <a:pPr marL="742950" indent="-742950" algn="l">
              <a:buAutoNum type="alphaLcParenR" startAt="2"/>
            </a:pPr>
            <a:r>
              <a:rPr lang="fi-FI" sz="3600" dirty="0"/>
              <a:t>Nopeus nolla, ei liikuta.</a:t>
            </a:r>
          </a:p>
          <a:p>
            <a:pPr algn="l"/>
            <a:r>
              <a:rPr lang="fi-FI" sz="3600" dirty="0"/>
              <a:t>c)    Nopeus vakio, liike taaksepäin.</a:t>
            </a:r>
          </a:p>
          <a:p>
            <a:pPr algn="l"/>
            <a:r>
              <a:rPr lang="fi-FI" sz="3600" dirty="0"/>
              <a:t>d)    Nopeus pienenee, liike eteenpäin.</a:t>
            </a:r>
          </a:p>
          <a:p>
            <a:pPr algn="l"/>
            <a:r>
              <a:rPr lang="fi-FI" sz="3600" dirty="0"/>
              <a:t>e)    Nopeus vakio, liike eteenpäin.</a:t>
            </a:r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914C61C5-D35E-438D-D251-4EE1974D2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32" y="591956"/>
            <a:ext cx="10224884" cy="267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4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57FB7-28CB-F198-38DC-1AD599C27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ECD5D4F1-B121-0954-D72F-7F044BD646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87" y="294968"/>
            <a:ext cx="12074013" cy="6445010"/>
          </a:xfrm>
        </p:spPr>
        <p:txBody>
          <a:bodyPr>
            <a:normAutofit/>
          </a:bodyPr>
          <a:lstStyle/>
          <a:p>
            <a:pPr algn="l"/>
            <a:endParaRPr lang="fi-FI" sz="3600" b="1" dirty="0"/>
          </a:p>
          <a:p>
            <a:pPr algn="l"/>
            <a:endParaRPr lang="fi-FI" sz="3600" b="1" dirty="0"/>
          </a:p>
          <a:p>
            <a:pPr algn="l"/>
            <a:endParaRPr lang="fi-FI" sz="3600" b="1" dirty="0"/>
          </a:p>
          <a:p>
            <a:pPr algn="l"/>
            <a:endParaRPr lang="fi-FI" sz="3600" b="1" dirty="0"/>
          </a:p>
          <a:p>
            <a:pPr marL="742950" indent="-742950" algn="l">
              <a:buAutoNum type="alphaLcParenR" startAt="6"/>
            </a:pPr>
            <a:r>
              <a:rPr lang="fi-FI" sz="3600" dirty="0"/>
              <a:t>Vakio nopeus, liike taaksepäin.</a:t>
            </a:r>
          </a:p>
          <a:p>
            <a:pPr marL="742950" indent="-742950" algn="l">
              <a:buAutoNum type="alphaLcParenR" startAt="6"/>
            </a:pPr>
            <a:r>
              <a:rPr lang="fi-FI" sz="3600" dirty="0"/>
              <a:t>Nopeus pienenee, liike eteenpäin.</a:t>
            </a:r>
          </a:p>
          <a:p>
            <a:pPr marL="742950" indent="-742950" algn="l">
              <a:buAutoNum type="alphaLcParenR" startAt="6"/>
            </a:pPr>
            <a:r>
              <a:rPr lang="fi-FI" sz="3600" dirty="0"/>
              <a:t>Nopeus kasvaa, liike eteenpäin.</a:t>
            </a:r>
          </a:p>
          <a:p>
            <a:pPr marL="742950" indent="-742950" algn="l">
              <a:buAutoNum type="alphaLcParenR" startAt="6"/>
            </a:pPr>
            <a:r>
              <a:rPr lang="fi-FI" sz="3600" dirty="0"/>
              <a:t>Nopeus vakio, liike eteenpäin.</a:t>
            </a:r>
          </a:p>
          <a:p>
            <a:pPr marL="742950" indent="-742950" algn="l">
              <a:buAutoNum type="alphaLcParenR" startAt="6"/>
            </a:pPr>
            <a:r>
              <a:rPr lang="fi-FI" sz="3600" dirty="0"/>
              <a:t>Nopeus nolla, ei liikuta.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3BA5BE40-BC7A-8FAC-C9D4-F17506AA8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955" y="118022"/>
            <a:ext cx="10692227" cy="236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28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C6C79-4166-01C3-6F2D-D00FDB8AF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F254954E-B48F-8B7A-364C-3FCE2B186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87" y="294968"/>
            <a:ext cx="12074013" cy="6445010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    </a:t>
            </a:r>
            <a:r>
              <a:rPr lang="fi-FI" sz="3600" dirty="0"/>
              <a:t>Paikan ja matkan laskeminen</a:t>
            </a:r>
          </a:p>
          <a:p>
            <a:pPr algn="l"/>
            <a:endParaRPr lang="fi-FI" sz="36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3611F42-372B-9A2F-5C4E-F47AF0D67A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847" y="1149606"/>
            <a:ext cx="3658507" cy="1368742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F8C1E6FC-A649-790E-846D-4BB6431CC5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847" y="2876671"/>
            <a:ext cx="2436455" cy="992630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EE950625-9E2F-D579-2494-9AE85CD4AC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847" y="4227624"/>
            <a:ext cx="2070286" cy="645089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4AD850B2-55CC-1D36-B8ED-24C63986D2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1256" y="5194594"/>
            <a:ext cx="2345046" cy="6117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73D1E6C2-E7C1-4361-4258-C483FDA71C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1260" y="4172132"/>
            <a:ext cx="5485400" cy="70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64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166</Words>
  <Application>Microsoft Office PowerPoint</Application>
  <PresentationFormat>Laajakuva</PresentationFormat>
  <Paragraphs>35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TASAINEN LIIKE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Markku Mäkeläinen</dc:creator>
  <cp:lastModifiedBy>Markku Mäkeläinen</cp:lastModifiedBy>
  <cp:revision>2</cp:revision>
  <dcterms:created xsi:type="dcterms:W3CDTF">2024-11-23T11:18:06Z</dcterms:created>
  <dcterms:modified xsi:type="dcterms:W3CDTF">2024-11-23T13:04:57Z</dcterms:modified>
</cp:coreProperties>
</file>