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36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8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70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6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82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48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54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32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05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1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4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8656-F2F8-47BC-8770-13D22D71E262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B1F8-456C-48BA-9A4D-E1A961BC9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6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49828" y="0"/>
            <a:ext cx="9144000" cy="87085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Planetaarinen liike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053193"/>
            <a:ext cx="10537372" cy="56007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0594" y="1306286"/>
            <a:ext cx="11704320" cy="5538106"/>
          </a:xfrm>
        </p:spPr>
        <p:txBody>
          <a:bodyPr>
            <a:normAutofit/>
          </a:bodyPr>
          <a:lstStyle/>
          <a:p>
            <a:pPr algn="l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6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49828" y="0"/>
            <a:ext cx="9144000" cy="87085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Planetaarinen liike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8377" y="984069"/>
            <a:ext cx="12026537" cy="5773782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/>
              <a:t>Planeettojen ja satelliittien kiertoradat ovat ellipsejä.</a:t>
            </a:r>
          </a:p>
          <a:p>
            <a:pPr algn="l"/>
            <a:r>
              <a:rPr lang="fi-FI" sz="3600" dirty="0" smtClean="0"/>
              <a:t>Liikettä voidaan kuitenkin mallintaa ympyräliikkeenä ja silloin keskeisvoimana on painovoima.</a:t>
            </a:r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3" y="3126669"/>
            <a:ext cx="3903208" cy="267691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1" y="3213813"/>
            <a:ext cx="3444512" cy="27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84662" y="1"/>
            <a:ext cx="9144000" cy="155012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Rataehto planetaariselle liikkeelle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4" y="1735454"/>
            <a:ext cx="5934164" cy="444137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300754" y="4641669"/>
            <a:ext cx="2804160" cy="2116182"/>
          </a:xfrm>
        </p:spPr>
        <p:txBody>
          <a:bodyPr>
            <a:normAutofit/>
          </a:bodyPr>
          <a:lstStyle/>
          <a:p>
            <a:pPr algn="l"/>
            <a:endParaRPr lang="fi-FI" sz="3600" dirty="0" smtClean="0"/>
          </a:p>
          <a:p>
            <a:pPr algn="l"/>
            <a:endParaRPr lang="fi-FI" sz="3600" dirty="0"/>
          </a:p>
          <a:p>
            <a:pPr algn="l"/>
            <a:endParaRPr lang="fi-FI" sz="3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4" y="2338790"/>
            <a:ext cx="5214032" cy="75383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94" y="3251825"/>
            <a:ext cx="5178234" cy="73043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94" y="4105393"/>
            <a:ext cx="2531565" cy="8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5954" y="120878"/>
            <a:ext cx="9144000" cy="8457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Ensimmäinen pakonopeus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8673" y="1088571"/>
            <a:ext cx="11564983" cy="5434149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/>
              <a:t>1.Pakonopeus on nopeus, jolla kappale jää maata kiertävälle radalle… (Esim.4 s.57)</a:t>
            </a:r>
          </a:p>
          <a:p>
            <a:pPr algn="l"/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84" y="1754014"/>
            <a:ext cx="5981292" cy="46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5954" y="120878"/>
            <a:ext cx="9144000" cy="8457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Pyörimisliike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aotsikk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8673" y="1088571"/>
                <a:ext cx="11564983" cy="543414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fi-FI" sz="3600" dirty="0" smtClean="0"/>
                  <a:t>Pyörimisliikkeessä olevan kappaleen asento muuttuu. </a:t>
                </a:r>
              </a:p>
              <a:p>
                <a:pPr algn="l"/>
                <a:r>
                  <a:rPr lang="fi-FI" sz="3600" dirty="0" smtClean="0"/>
                  <a:t>Kappale pyörii jonkin pyörimisakselin ympäri.</a:t>
                </a:r>
              </a:p>
              <a:p>
                <a:pPr algn="l"/>
                <a:r>
                  <a:rPr lang="fi-FI" sz="3600" b="1" dirty="0" smtClean="0"/>
                  <a:t>Pyörimisnopeus (n) </a:t>
                </a:r>
                <a:r>
                  <a:rPr lang="fi-FI" sz="3600" dirty="0" smtClean="0"/>
                  <a:t>kertoo kuinka monta täyttä kierrosta (N) kappale pyörähtää aikayksikössä.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fi-FI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3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fi-FI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i-FI" sz="3600" b="1" dirty="0" smtClean="0"/>
              </a:p>
              <a:p>
                <a:pPr algn="l"/>
                <a:r>
                  <a:rPr lang="fi-FI" sz="3600" dirty="0" smtClean="0"/>
                  <a:t>Yhteen kierrokseen kulunut aika on </a:t>
                </a:r>
                <a:r>
                  <a:rPr lang="fi-FI" sz="3600" b="1" dirty="0" smtClean="0"/>
                  <a:t>kierrosaika T</a:t>
                </a:r>
              </a:p>
              <a:p>
                <a:pPr algn="l"/>
                <a:r>
                  <a:rPr lang="fi-FI" sz="3600" dirty="0" smtClean="0"/>
                  <a:t>Silloin pyörimisnopeus </a:t>
                </a:r>
                <a14:m>
                  <m:oMath xmlns:m="http://schemas.openxmlformats.org/officeDocument/2006/math">
                    <m:r>
                      <a:rPr lang="fi-FI" sz="3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fi-FI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i-FI" sz="3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fi-FI" sz="3600" b="1" dirty="0"/>
              </a:p>
            </p:txBody>
          </p:sp>
        </mc:Choice>
        <mc:Fallback>
          <p:sp>
            <p:nvSpPr>
              <p:cNvPr id="3" name="Alaotsikk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8673" y="1088571"/>
                <a:ext cx="11564983" cy="5434149"/>
              </a:xfrm>
              <a:blipFill>
                <a:blip r:embed="rId2"/>
                <a:stretch>
                  <a:fillRect l="-1634" t="-2806" r="-89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5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5954" y="120878"/>
            <a:ext cx="9144000" cy="8457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Kulmanopeus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8673" y="1088571"/>
            <a:ext cx="11564983" cy="5434149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/>
              <a:t>Kulmanopeus (</a:t>
            </a:r>
            <a:r>
              <a:rPr lang="el-GR" sz="3600" dirty="0" smtClean="0"/>
              <a:t>ω</a:t>
            </a:r>
            <a:r>
              <a:rPr lang="fi-FI" sz="3600" dirty="0" smtClean="0"/>
              <a:t>) kertoo kuinka suuren kulman kappale pyörähtää pyörimisakselin ympäri aikayksikössä.</a:t>
            </a:r>
          </a:p>
          <a:p>
            <a:pPr algn="l"/>
            <a:r>
              <a:rPr lang="fi-FI" sz="3600" dirty="0" smtClean="0"/>
              <a:t>Yksi kierros vastaa kulmaa 2</a:t>
            </a:r>
            <a:r>
              <a:rPr lang="el-GR" sz="3600" dirty="0" smtClean="0"/>
              <a:t>π</a:t>
            </a:r>
            <a:r>
              <a:rPr lang="fi-FI" sz="3600" dirty="0" smtClean="0"/>
              <a:t> </a:t>
            </a:r>
            <a:r>
              <a:rPr lang="fi-FI" sz="3600" dirty="0" err="1" smtClean="0"/>
              <a:t>rad</a:t>
            </a:r>
            <a:r>
              <a:rPr lang="fi-FI" sz="3600" dirty="0" smtClean="0"/>
              <a:t>.</a:t>
            </a:r>
          </a:p>
          <a:p>
            <a:pPr algn="l"/>
            <a:r>
              <a:rPr lang="fi-FI" sz="3600" dirty="0" smtClean="0"/>
              <a:t>Silloin kulmanopeus </a:t>
            </a:r>
            <a:r>
              <a:rPr lang="el-GR" sz="3600" dirty="0" smtClean="0"/>
              <a:t>ω</a:t>
            </a:r>
            <a:r>
              <a:rPr lang="fi-FI" sz="3600" dirty="0" smtClean="0"/>
              <a:t>=2</a:t>
            </a:r>
            <a:r>
              <a:rPr lang="el-GR" sz="3600" dirty="0" smtClean="0"/>
              <a:t>π</a:t>
            </a:r>
            <a:r>
              <a:rPr lang="fi-FI" sz="3600" dirty="0" smtClean="0"/>
              <a:t>n</a:t>
            </a:r>
          </a:p>
          <a:p>
            <a:pPr algn="l"/>
            <a:r>
              <a:rPr lang="fi-FI" sz="3600" dirty="0" smtClean="0"/>
              <a:t>Yksikkö [</a:t>
            </a:r>
            <a:r>
              <a:rPr lang="el-GR" sz="3600" dirty="0" smtClean="0"/>
              <a:t>ω</a:t>
            </a:r>
            <a:r>
              <a:rPr lang="fi-FI" sz="3600" dirty="0" smtClean="0"/>
              <a:t>]=</a:t>
            </a:r>
            <a:r>
              <a:rPr lang="fi-FI" sz="3600" dirty="0" err="1" smtClean="0"/>
              <a:t>rad</a:t>
            </a:r>
            <a:r>
              <a:rPr lang="fi-FI" sz="3600" dirty="0" smtClean="0"/>
              <a:t>/s</a:t>
            </a:r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05" y="2551610"/>
            <a:ext cx="3841440" cy="36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129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Office-teema</vt:lpstr>
      <vt:lpstr>Planetaarinen liike</vt:lpstr>
      <vt:lpstr>Planetaarinen liike</vt:lpstr>
      <vt:lpstr>Rataehto planetaariselle liikkeelle</vt:lpstr>
      <vt:lpstr>Ensimmäinen pakonopeus</vt:lpstr>
      <vt:lpstr>Pyörimisliike</vt:lpstr>
      <vt:lpstr>Kulmanopeus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Planetaarinen liike</dc:title>
  <dc:creator>Mäkeläinen,Markku</dc:creator>
  <cp:lastModifiedBy>Mäkeläinen,Markku</cp:lastModifiedBy>
  <cp:revision>7</cp:revision>
  <dcterms:created xsi:type="dcterms:W3CDTF">2023-02-22T09:00:52Z</dcterms:created>
  <dcterms:modified xsi:type="dcterms:W3CDTF">2023-02-22T12:29:34Z</dcterms:modified>
</cp:coreProperties>
</file>